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1" r:id="rId5"/>
    <p:sldId id="256" r:id="rId6"/>
    <p:sldId id="272" r:id="rId7"/>
    <p:sldId id="274" r:id="rId8"/>
    <p:sldId id="275" r:id="rId9"/>
    <p:sldId id="276" r:id="rId10"/>
    <p:sldId id="273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CC9C0C-5C28-4C88-9E39-05ED6E652F09}" v="1" dt="2021-11-09T18:21:35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y Hanson" userId="1d21c656-dc04-4b9a-bfb9-6396c08c163e" providerId="ADAL" clId="{63CC9C0C-5C28-4C88-9E39-05ED6E652F09}"/>
    <pc:docChg chg="addSld delSld modSld sldOrd">
      <pc:chgData name="Stacy Hanson" userId="1d21c656-dc04-4b9a-bfb9-6396c08c163e" providerId="ADAL" clId="{63CC9C0C-5C28-4C88-9E39-05ED6E652F09}" dt="2021-11-25T18:58:55.396" v="30" actId="2696"/>
      <pc:docMkLst>
        <pc:docMk/>
      </pc:docMkLst>
      <pc:sldChg chg="modSp mod modShow">
        <pc:chgData name="Stacy Hanson" userId="1d21c656-dc04-4b9a-bfb9-6396c08c163e" providerId="ADAL" clId="{63CC9C0C-5C28-4C88-9E39-05ED6E652F09}" dt="2021-11-16T17:36:05.179" v="28" actId="729"/>
        <pc:sldMkLst>
          <pc:docMk/>
          <pc:sldMk cId="0" sldId="261"/>
        </pc:sldMkLst>
        <pc:spChg chg="mod">
          <ac:chgData name="Stacy Hanson" userId="1d21c656-dc04-4b9a-bfb9-6396c08c163e" providerId="ADAL" clId="{63CC9C0C-5C28-4C88-9E39-05ED6E652F09}" dt="2021-11-09T18:21:45.620" v="27" actId="20577"/>
          <ac:spMkLst>
            <pc:docMk/>
            <pc:sldMk cId="0" sldId="261"/>
            <ac:spMk id="452" creationId="{00000000-0000-0000-0000-000000000000}"/>
          </ac:spMkLst>
        </pc:spChg>
      </pc:sldChg>
      <pc:sldChg chg="ord">
        <pc:chgData name="Stacy Hanson" userId="1d21c656-dc04-4b9a-bfb9-6396c08c163e" providerId="ADAL" clId="{63CC9C0C-5C28-4C88-9E39-05ED6E652F09}" dt="2021-10-25T14:40:38.170" v="1"/>
        <pc:sldMkLst>
          <pc:docMk/>
          <pc:sldMk cId="2936965371" sldId="274"/>
        </pc:sldMkLst>
      </pc:sldChg>
      <pc:sldChg chg="ord">
        <pc:chgData name="Stacy Hanson" userId="1d21c656-dc04-4b9a-bfb9-6396c08c163e" providerId="ADAL" clId="{63CC9C0C-5C28-4C88-9E39-05ED6E652F09}" dt="2021-10-25T14:40:41.578" v="3"/>
        <pc:sldMkLst>
          <pc:docMk/>
          <pc:sldMk cId="985940723" sldId="275"/>
        </pc:sldMkLst>
      </pc:sldChg>
      <pc:sldChg chg="modSp mod">
        <pc:chgData name="Stacy Hanson" userId="1d21c656-dc04-4b9a-bfb9-6396c08c163e" providerId="ADAL" clId="{63CC9C0C-5C28-4C88-9E39-05ED6E652F09}" dt="2021-10-25T14:41:06.590" v="4" actId="20577"/>
        <pc:sldMkLst>
          <pc:docMk/>
          <pc:sldMk cId="2084109308" sldId="277"/>
        </pc:sldMkLst>
        <pc:spChg chg="mod">
          <ac:chgData name="Stacy Hanson" userId="1d21c656-dc04-4b9a-bfb9-6396c08c163e" providerId="ADAL" clId="{63CC9C0C-5C28-4C88-9E39-05ED6E652F09}" dt="2021-10-25T14:41:06.590" v="4" actId="20577"/>
          <ac:spMkLst>
            <pc:docMk/>
            <pc:sldMk cId="2084109308" sldId="277"/>
            <ac:spMk id="3" creationId="{9006691A-DAA5-4F82-9880-A4CB8094BC88}"/>
          </ac:spMkLst>
        </pc:spChg>
      </pc:sldChg>
      <pc:sldChg chg="new del">
        <pc:chgData name="Stacy Hanson" userId="1d21c656-dc04-4b9a-bfb9-6396c08c163e" providerId="ADAL" clId="{63CC9C0C-5C28-4C88-9E39-05ED6E652F09}" dt="2021-11-25T18:58:55.396" v="30" actId="2696"/>
        <pc:sldMkLst>
          <pc:docMk/>
          <pc:sldMk cId="2864015501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FC189-C6A0-4520-8E92-5FEFC2426160}" type="datetimeFigureOut">
              <a:rPr lang="en-CA" smtClean="0"/>
              <a:t>2021-11-25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A25FE-B5D7-4FA4-9FCD-6C0A0F0BD4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686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10110fc4467_0_1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10110fc4467_0_1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3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9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3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2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4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8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3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11/25/2021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0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8EPzkxAiVw?feature=oemb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3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34"/>
          <p:cNvSpPr/>
          <p:nvPr/>
        </p:nvSpPr>
        <p:spPr>
          <a:xfrm flipH="1">
            <a:off x="3019400" y="1927898"/>
            <a:ext cx="6258900" cy="2571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700" i="1" dirty="0">
                <a:latin typeface="Comic Sans MS"/>
                <a:ea typeface="Comic Sans MS"/>
                <a:cs typeface="Comic Sans MS"/>
                <a:sym typeface="Comic Sans MS"/>
              </a:rPr>
              <a:t>Depression</a:t>
            </a:r>
            <a:endParaRPr sz="5700" i="1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453" name="Google Shape;453;p34"/>
          <p:cNvGrpSpPr/>
          <p:nvPr/>
        </p:nvGrpSpPr>
        <p:grpSpPr>
          <a:xfrm>
            <a:off x="1382884" y="456238"/>
            <a:ext cx="10037442" cy="6144965"/>
            <a:chOff x="2820225" y="891450"/>
            <a:chExt cx="3175200" cy="3175200"/>
          </a:xfrm>
        </p:grpSpPr>
        <p:sp>
          <p:nvSpPr>
            <p:cNvPr id="454" name="Google Shape;454;p34"/>
            <p:cNvSpPr/>
            <p:nvPr/>
          </p:nvSpPr>
          <p:spPr>
            <a:xfrm rot="10800000">
              <a:off x="2820225" y="891450"/>
              <a:ext cx="3175200" cy="3175200"/>
            </a:xfrm>
            <a:prstGeom prst="blockArc">
              <a:avLst>
                <a:gd name="adj1" fmla="val 5399801"/>
                <a:gd name="adj2" fmla="val 3012680"/>
                <a:gd name="adj3" fmla="val 6939"/>
              </a:avLst>
            </a:prstGeom>
            <a:solidFill>
              <a:srgbClr val="83E3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4"/>
            <p:cNvSpPr/>
            <p:nvPr/>
          </p:nvSpPr>
          <p:spPr>
            <a:xfrm rot="10800000">
              <a:off x="3175023" y="1179900"/>
              <a:ext cx="450600" cy="450600"/>
            </a:xfrm>
            <a:prstGeom prst="rtTriangle">
              <a:avLst/>
            </a:prstGeom>
            <a:solidFill>
              <a:srgbClr val="83E3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6" name="Google Shape;456;p34"/>
          <p:cNvSpPr/>
          <p:nvPr/>
        </p:nvSpPr>
        <p:spPr>
          <a:xfrm>
            <a:off x="3835333" y="71300"/>
            <a:ext cx="2634000" cy="155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34"/>
          <p:cNvSpPr/>
          <p:nvPr/>
        </p:nvSpPr>
        <p:spPr>
          <a:xfrm>
            <a:off x="8594700" y="256567"/>
            <a:ext cx="2634000" cy="1490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34"/>
          <p:cNvSpPr/>
          <p:nvPr/>
        </p:nvSpPr>
        <p:spPr>
          <a:xfrm>
            <a:off x="356433" y="1539933"/>
            <a:ext cx="2427600" cy="155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34"/>
          <p:cNvSpPr/>
          <p:nvPr/>
        </p:nvSpPr>
        <p:spPr>
          <a:xfrm>
            <a:off x="245967" y="4067167"/>
            <a:ext cx="2487300" cy="1685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34"/>
          <p:cNvSpPr/>
          <p:nvPr/>
        </p:nvSpPr>
        <p:spPr>
          <a:xfrm>
            <a:off x="4355800" y="5161900"/>
            <a:ext cx="2427600" cy="155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34"/>
          <p:cNvSpPr/>
          <p:nvPr/>
        </p:nvSpPr>
        <p:spPr>
          <a:xfrm>
            <a:off x="9278300" y="4932533"/>
            <a:ext cx="2427600" cy="155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" name="Google Shape;404;p29">
            <a:extLst>
              <a:ext uri="{FF2B5EF4-FFF2-40B4-BE49-F238E27FC236}">
                <a16:creationId xmlns:a16="http://schemas.microsoft.com/office/drawing/2014/main" id="{CCC731CE-9371-44B8-B94A-31D8DB51011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6249" y="5865233"/>
            <a:ext cx="823783" cy="8506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7AD46D-E72A-4FA9-A503-9BBF703CB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A33662-C2EA-4FEB-B1D3-625DFCFE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55580" y="1482696"/>
            <a:ext cx="7880841" cy="36412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59D49E-F4B9-4077-8A1A-C542327D9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4619" y="3009432"/>
            <a:ext cx="6983138" cy="1661485"/>
          </a:xfrm>
        </p:spPr>
        <p:txBody>
          <a:bodyPr anchor="ctr">
            <a:normAutofit fontScale="90000"/>
          </a:bodyPr>
          <a:lstStyle/>
          <a:p>
            <a:r>
              <a:rPr lang="en-US" sz="8000" dirty="0"/>
              <a:t>Depression</a:t>
            </a:r>
            <a:br>
              <a:rPr lang="en-US" sz="8000" dirty="0"/>
            </a:br>
            <a:endParaRPr lang="en-CA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3F6DA-C5E4-4ECD-A768-B0945C58D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550" y="1908987"/>
            <a:ext cx="5386900" cy="758206"/>
          </a:xfrm>
        </p:spPr>
        <p:txBody>
          <a:bodyPr anchor="b">
            <a:normAutofit/>
          </a:bodyPr>
          <a:lstStyle/>
          <a:p>
            <a:endParaRPr lang="en-CA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52F2750-4979-451F-9F82-7CB07DFC4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013" y="4672191"/>
            <a:ext cx="12132040" cy="1227764"/>
            <a:chOff x="16013" y="4672191"/>
            <a:chExt cx="12132040" cy="1227764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B31E6EC-F425-492F-962D-444E7A604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08065" y="5686940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A237B1DA-F954-43AD-BDCE-8D75C1011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3186" y="4743883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2">
              <a:extLst>
                <a:ext uri="{FF2B5EF4-FFF2-40B4-BE49-F238E27FC236}">
                  <a16:creationId xmlns:a16="http://schemas.microsoft.com/office/drawing/2014/main" id="{426A3F5E-710F-4787-BC42-3BA6AB09D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09989" y="5352857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0">
              <a:extLst>
                <a:ext uri="{FF2B5EF4-FFF2-40B4-BE49-F238E27FC236}">
                  <a16:creationId xmlns:a16="http://schemas.microsoft.com/office/drawing/2014/main" id="{CBADC17B-6F69-4C87-970E-D3773B282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6420" y="5096537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5">
              <a:extLst>
                <a:ext uri="{FF2B5EF4-FFF2-40B4-BE49-F238E27FC236}">
                  <a16:creationId xmlns:a16="http://schemas.microsoft.com/office/drawing/2014/main" id="{25F6D281-A258-4D9C-BBB9-709C43537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62693" y="5304243"/>
              <a:ext cx="166807" cy="110131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6">
              <a:extLst>
                <a:ext uri="{FF2B5EF4-FFF2-40B4-BE49-F238E27FC236}">
                  <a16:creationId xmlns:a16="http://schemas.microsoft.com/office/drawing/2014/main" id="{7F4B1C8E-AAC9-425C-A1B7-2EFBA4AD4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19802" y="5317769"/>
              <a:ext cx="159463" cy="114961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7">
              <a:extLst>
                <a:ext uri="{FF2B5EF4-FFF2-40B4-BE49-F238E27FC236}">
                  <a16:creationId xmlns:a16="http://schemas.microsoft.com/office/drawing/2014/main" id="{7B086E82-0730-4326-BD8F-E06A58E13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87915" y="5332258"/>
              <a:ext cx="182543" cy="96607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8">
              <a:extLst>
                <a:ext uri="{FF2B5EF4-FFF2-40B4-BE49-F238E27FC236}">
                  <a16:creationId xmlns:a16="http://schemas.microsoft.com/office/drawing/2014/main" id="{64B1063F-FCAC-443E-9442-B10A8F022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99462" y="5346751"/>
              <a:ext cx="143728" cy="107233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9">
              <a:extLst>
                <a:ext uri="{FF2B5EF4-FFF2-40B4-BE49-F238E27FC236}">
                  <a16:creationId xmlns:a16="http://schemas.microsoft.com/office/drawing/2014/main" id="{44AC27C3-9E2B-487C-BF08-F8EC5E2378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55943" y="5336292"/>
              <a:ext cx="182543" cy="100470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0">
              <a:extLst>
                <a:ext uri="{FF2B5EF4-FFF2-40B4-BE49-F238E27FC236}">
                  <a16:creationId xmlns:a16="http://schemas.microsoft.com/office/drawing/2014/main" id="{15443CD9-CB35-4F3A-A1F8-71D324683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40740" y="5338193"/>
              <a:ext cx="151070" cy="135248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11">
              <a:extLst>
                <a:ext uri="{FF2B5EF4-FFF2-40B4-BE49-F238E27FC236}">
                  <a16:creationId xmlns:a16="http://schemas.microsoft.com/office/drawing/2014/main" id="{DFCD4A4A-922D-4904-9584-802D6C8FC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62512" y="5362259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2">
              <a:extLst>
                <a:ext uri="{FF2B5EF4-FFF2-40B4-BE49-F238E27FC236}">
                  <a16:creationId xmlns:a16="http://schemas.microsoft.com/office/drawing/2014/main" id="{692F8B88-1FF7-4D72-8372-6D832B180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0625" y="5350614"/>
              <a:ext cx="139530" cy="96607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22">
              <a:extLst>
                <a:ext uri="{FF2B5EF4-FFF2-40B4-BE49-F238E27FC236}">
                  <a16:creationId xmlns:a16="http://schemas.microsoft.com/office/drawing/2014/main" id="{40B313D2-1D8C-402C-AD02-2683BEE11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54594" y="5625939"/>
              <a:ext cx="151070" cy="96607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23">
              <a:extLst>
                <a:ext uri="{FF2B5EF4-FFF2-40B4-BE49-F238E27FC236}">
                  <a16:creationId xmlns:a16="http://schemas.microsoft.com/office/drawing/2014/main" id="{003688F3-6F0C-490D-AD70-776D6CC14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69738" y="5600823"/>
              <a:ext cx="166807" cy="111097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0">
              <a:extLst>
                <a:ext uri="{FF2B5EF4-FFF2-40B4-BE49-F238E27FC236}">
                  <a16:creationId xmlns:a16="http://schemas.microsoft.com/office/drawing/2014/main" id="{C784FEC2-80B3-48A7-AC45-0D76A5487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94958" y="5629805"/>
              <a:ext cx="186739" cy="96607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1">
              <a:extLst>
                <a:ext uri="{FF2B5EF4-FFF2-40B4-BE49-F238E27FC236}">
                  <a16:creationId xmlns:a16="http://schemas.microsoft.com/office/drawing/2014/main" id="{51C6AA50-F19B-4542-BECE-F5178D77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78972" y="5633670"/>
              <a:ext cx="139530" cy="103369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2">
              <a:extLst>
                <a:ext uri="{FF2B5EF4-FFF2-40B4-BE49-F238E27FC236}">
                  <a16:creationId xmlns:a16="http://schemas.microsoft.com/office/drawing/2014/main" id="{26C65E8D-05F5-4663-BB38-E5D2150DC4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03943" y="5636568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34">
              <a:extLst>
                <a:ext uri="{FF2B5EF4-FFF2-40B4-BE49-F238E27FC236}">
                  <a16:creationId xmlns:a16="http://schemas.microsoft.com/office/drawing/2014/main" id="{F27B3A01-521C-4182-AB61-55BE0930E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0682" y="5633669"/>
              <a:ext cx="146874" cy="139112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35">
              <a:extLst>
                <a:ext uri="{FF2B5EF4-FFF2-40B4-BE49-F238E27FC236}">
                  <a16:creationId xmlns:a16="http://schemas.microsoft.com/office/drawing/2014/main" id="{3234CE80-3683-4934-8741-9C98BE2C8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8862" y="5644296"/>
              <a:ext cx="152120" cy="99505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41">
              <a:extLst>
                <a:ext uri="{FF2B5EF4-FFF2-40B4-BE49-F238E27FC236}">
                  <a16:creationId xmlns:a16="http://schemas.microsoft.com/office/drawing/2014/main" id="{4499DED1-5430-4904-B36E-2D6D26DA1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73769" y="5665549"/>
              <a:ext cx="194084" cy="193212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EF4E027B-3566-409B-B9B5-F16D1448C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723" y="4784940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5">
              <a:extLst>
                <a:ext uri="{FF2B5EF4-FFF2-40B4-BE49-F238E27FC236}">
                  <a16:creationId xmlns:a16="http://schemas.microsoft.com/office/drawing/2014/main" id="{72553221-A7FE-4D68-8485-7FFFF7ED4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63712" y="4802638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0">
              <a:extLst>
                <a:ext uri="{FF2B5EF4-FFF2-40B4-BE49-F238E27FC236}">
                  <a16:creationId xmlns:a16="http://schemas.microsoft.com/office/drawing/2014/main" id="{C0CD157A-95BD-4967-887B-27E808030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1709" y="5144498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3">
              <a:extLst>
                <a:ext uri="{FF2B5EF4-FFF2-40B4-BE49-F238E27FC236}">
                  <a16:creationId xmlns:a16="http://schemas.microsoft.com/office/drawing/2014/main" id="{02B9397E-F107-4BC0-9731-A272E0ED9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48229" y="4776245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4">
              <a:extLst>
                <a:ext uri="{FF2B5EF4-FFF2-40B4-BE49-F238E27FC236}">
                  <a16:creationId xmlns:a16="http://schemas.microsoft.com/office/drawing/2014/main" id="{8C701451-F060-41D8-B0F5-9A15754B7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98451" y="5094262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7">
              <a:extLst>
                <a:ext uri="{FF2B5EF4-FFF2-40B4-BE49-F238E27FC236}">
                  <a16:creationId xmlns:a16="http://schemas.microsoft.com/office/drawing/2014/main" id="{A11EFB12-CE1C-4164-AEF2-1F75134501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99025" y="4813378"/>
              <a:ext cx="179397" cy="88879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5">
              <a:extLst>
                <a:ext uri="{FF2B5EF4-FFF2-40B4-BE49-F238E27FC236}">
                  <a16:creationId xmlns:a16="http://schemas.microsoft.com/office/drawing/2014/main" id="{54CC6DB4-7797-481F-B489-36FD8198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8807" y="5130005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7">
              <a:extLst>
                <a:ext uri="{FF2B5EF4-FFF2-40B4-BE49-F238E27FC236}">
                  <a16:creationId xmlns:a16="http://schemas.microsoft.com/office/drawing/2014/main" id="{45A55FA5-1F4E-4B0A-8D1C-A74C9D41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89107" y="5144498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8">
              <a:extLst>
                <a:ext uri="{FF2B5EF4-FFF2-40B4-BE49-F238E27FC236}">
                  <a16:creationId xmlns:a16="http://schemas.microsoft.com/office/drawing/2014/main" id="{FED92530-3B86-4EE5-9112-A4B22DB375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72181" y="5151258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1">
              <a:extLst>
                <a:ext uri="{FF2B5EF4-FFF2-40B4-BE49-F238E27FC236}">
                  <a16:creationId xmlns:a16="http://schemas.microsoft.com/office/drawing/2014/main" id="{7E5DA643-D271-4BD3-BE37-7B70D3C80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990" y="5349193"/>
              <a:ext cx="140580" cy="96607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2">
              <a:extLst>
                <a:ext uri="{FF2B5EF4-FFF2-40B4-BE49-F238E27FC236}">
                  <a16:creationId xmlns:a16="http://schemas.microsoft.com/office/drawing/2014/main" id="{2483CD6E-CD32-414F-ABEB-38A860B2D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87687" y="5348334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3">
              <a:extLst>
                <a:ext uri="{FF2B5EF4-FFF2-40B4-BE49-F238E27FC236}">
                  <a16:creationId xmlns:a16="http://schemas.microsoft.com/office/drawing/2014/main" id="{D07D67C7-3737-46B2-A818-404116756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05314" y="5358963"/>
              <a:ext cx="151070" cy="93707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94">
              <a:extLst>
                <a:ext uri="{FF2B5EF4-FFF2-40B4-BE49-F238E27FC236}">
                  <a16:creationId xmlns:a16="http://schemas.microsoft.com/office/drawing/2014/main" id="{537E8027-0A3D-40E2-BE05-5B3C1F5EE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88399" y="539180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95">
              <a:extLst>
                <a:ext uri="{FF2B5EF4-FFF2-40B4-BE49-F238E27FC236}">
                  <a16:creationId xmlns:a16="http://schemas.microsoft.com/office/drawing/2014/main" id="{81DBF15F-E31D-4645-8837-2C4C9A5A4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0940" y="5394706"/>
              <a:ext cx="139530" cy="96607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6">
              <a:extLst>
                <a:ext uri="{FF2B5EF4-FFF2-40B4-BE49-F238E27FC236}">
                  <a16:creationId xmlns:a16="http://schemas.microsoft.com/office/drawing/2014/main" id="{5B8CDE73-F3DC-4AC9-9297-EB4E2A576E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454663" y="5402434"/>
              <a:ext cx="174151" cy="128486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7">
              <a:extLst>
                <a:ext uri="{FF2B5EF4-FFF2-40B4-BE49-F238E27FC236}">
                  <a16:creationId xmlns:a16="http://schemas.microsoft.com/office/drawing/2014/main" id="{F0376FDA-A4AF-45A1-8F87-FA4B02F22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78160" y="5405332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8">
              <a:extLst>
                <a:ext uri="{FF2B5EF4-FFF2-40B4-BE49-F238E27FC236}">
                  <a16:creationId xmlns:a16="http://schemas.microsoft.com/office/drawing/2014/main" id="{2FCD6E4E-8DEF-4CF5-BD6B-94763A5F3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54079" y="5405333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99">
              <a:extLst>
                <a:ext uri="{FF2B5EF4-FFF2-40B4-BE49-F238E27FC236}">
                  <a16:creationId xmlns:a16="http://schemas.microsoft.com/office/drawing/2014/main" id="{3C67A02A-2727-4748-AA3F-BE1E430E1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82783" y="5405330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0">
              <a:extLst>
                <a:ext uri="{FF2B5EF4-FFF2-40B4-BE49-F238E27FC236}">
                  <a16:creationId xmlns:a16="http://schemas.microsoft.com/office/drawing/2014/main" id="{3FBBF2DA-87EB-4F70-9B79-6C81721C9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34439" y="5405332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1">
              <a:extLst>
                <a:ext uri="{FF2B5EF4-FFF2-40B4-BE49-F238E27FC236}">
                  <a16:creationId xmlns:a16="http://schemas.microsoft.com/office/drawing/2014/main" id="{BCEB5F06-BFA8-4814-9E4C-76DCAD121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62131" y="5413062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2">
              <a:extLst>
                <a:ext uri="{FF2B5EF4-FFF2-40B4-BE49-F238E27FC236}">
                  <a16:creationId xmlns:a16="http://schemas.microsoft.com/office/drawing/2014/main" id="{18CCA59A-7924-4538-BFC4-0CB7F1E4E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46142" y="5416926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3">
              <a:extLst>
                <a:ext uri="{FF2B5EF4-FFF2-40B4-BE49-F238E27FC236}">
                  <a16:creationId xmlns:a16="http://schemas.microsoft.com/office/drawing/2014/main" id="{A0A93E30-463F-4F62-A384-056F7CDE6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56678" y="5423687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04">
              <a:extLst>
                <a:ext uri="{FF2B5EF4-FFF2-40B4-BE49-F238E27FC236}">
                  <a16:creationId xmlns:a16="http://schemas.microsoft.com/office/drawing/2014/main" id="{59F75A4E-692F-4BAA-BE1F-ACE3640FA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161124" y="5423687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13">
              <a:extLst>
                <a:ext uri="{FF2B5EF4-FFF2-40B4-BE49-F238E27FC236}">
                  <a16:creationId xmlns:a16="http://schemas.microsoft.com/office/drawing/2014/main" id="{406CF913-2FAD-4D42-9157-2899C41EE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98807" y="5477785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14">
              <a:extLst>
                <a:ext uri="{FF2B5EF4-FFF2-40B4-BE49-F238E27FC236}">
                  <a16:creationId xmlns:a16="http://schemas.microsoft.com/office/drawing/2014/main" id="{76306C74-917D-43D4-B6E5-6B4C4A540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28101" y="5477787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15">
              <a:extLst>
                <a:ext uri="{FF2B5EF4-FFF2-40B4-BE49-F238E27FC236}">
                  <a16:creationId xmlns:a16="http://schemas.microsoft.com/office/drawing/2014/main" id="{80F8F223-CC1A-4E1A-80E7-A4A3E52CF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12829" y="5484550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17">
              <a:extLst>
                <a:ext uri="{FF2B5EF4-FFF2-40B4-BE49-F238E27FC236}">
                  <a16:creationId xmlns:a16="http://schemas.microsoft.com/office/drawing/2014/main" id="{92D47487-B5D3-4C4B-AF8B-486D7E963F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0114" y="5499041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18">
              <a:extLst>
                <a:ext uri="{FF2B5EF4-FFF2-40B4-BE49-F238E27FC236}">
                  <a16:creationId xmlns:a16="http://schemas.microsoft.com/office/drawing/2014/main" id="{E60E8C17-5F97-46EF-9891-75B625EFC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42458" y="5440169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19">
              <a:extLst>
                <a:ext uri="{FF2B5EF4-FFF2-40B4-BE49-F238E27FC236}">
                  <a16:creationId xmlns:a16="http://schemas.microsoft.com/office/drawing/2014/main" id="{DBB99CEB-E543-43DF-B31F-18AC8BB7F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0221" y="5425337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20">
              <a:extLst>
                <a:ext uri="{FF2B5EF4-FFF2-40B4-BE49-F238E27FC236}">
                  <a16:creationId xmlns:a16="http://schemas.microsoft.com/office/drawing/2014/main" id="{3D6FE725-2751-43F4-B9FC-DAB446B35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80933" y="5699014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21">
              <a:extLst>
                <a:ext uri="{FF2B5EF4-FFF2-40B4-BE49-F238E27FC236}">
                  <a16:creationId xmlns:a16="http://schemas.microsoft.com/office/drawing/2014/main" id="{417E512D-7D83-498E-AB2F-4E1719AA4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20758" y="5706744"/>
              <a:ext cx="158415" cy="100470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25">
              <a:extLst>
                <a:ext uri="{FF2B5EF4-FFF2-40B4-BE49-F238E27FC236}">
                  <a16:creationId xmlns:a16="http://schemas.microsoft.com/office/drawing/2014/main" id="{CCC352A1-A818-43E3-B2B6-3659C06AA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86192" y="5711091"/>
              <a:ext cx="175200" cy="93707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26">
              <a:extLst>
                <a:ext uri="{FF2B5EF4-FFF2-40B4-BE49-F238E27FC236}">
                  <a16:creationId xmlns:a16="http://schemas.microsoft.com/office/drawing/2014/main" id="{B6290974-ACC6-4D67-8719-DEB0CF60C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92724" y="5734760"/>
              <a:ext cx="179397" cy="93707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27">
              <a:extLst>
                <a:ext uri="{FF2B5EF4-FFF2-40B4-BE49-F238E27FC236}">
                  <a16:creationId xmlns:a16="http://schemas.microsoft.com/office/drawing/2014/main" id="{0CBDF33A-236E-480A-91D2-7918A8BCD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46735" y="5734760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8">
              <a:extLst>
                <a:ext uri="{FF2B5EF4-FFF2-40B4-BE49-F238E27FC236}">
                  <a16:creationId xmlns:a16="http://schemas.microsoft.com/office/drawing/2014/main" id="{52AEEED2-755A-4DFD-8742-9D0D2184F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03130" y="5738622"/>
              <a:ext cx="155267" cy="92743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29">
              <a:extLst>
                <a:ext uri="{FF2B5EF4-FFF2-40B4-BE49-F238E27FC236}">
                  <a16:creationId xmlns:a16="http://schemas.microsoft.com/office/drawing/2014/main" id="{7ACDEC4F-0513-41C4-B4E8-FF1FD9F22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09054" y="5738622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33">
              <a:extLst>
                <a:ext uri="{FF2B5EF4-FFF2-40B4-BE49-F238E27FC236}">
                  <a16:creationId xmlns:a16="http://schemas.microsoft.com/office/drawing/2014/main" id="{428F7B69-9ADC-451F-93EE-EE4FD32CC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80349" y="574925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36">
              <a:extLst>
                <a:ext uri="{FF2B5EF4-FFF2-40B4-BE49-F238E27FC236}">
                  <a16:creationId xmlns:a16="http://schemas.microsoft.com/office/drawing/2014/main" id="{7C5B8578-66EF-4F86-94E8-17B14E7CD4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53769" y="5762290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37">
              <a:extLst>
                <a:ext uri="{FF2B5EF4-FFF2-40B4-BE49-F238E27FC236}">
                  <a16:creationId xmlns:a16="http://schemas.microsoft.com/office/drawing/2014/main" id="{A4F67E73-C46B-40ED-9E3D-0649DAF17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81526" y="5767605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38">
              <a:extLst>
                <a:ext uri="{FF2B5EF4-FFF2-40B4-BE49-F238E27FC236}">
                  <a16:creationId xmlns:a16="http://schemas.microsoft.com/office/drawing/2014/main" id="{FFE7AB6C-54A1-4F65-9ACF-E5413181F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82533" y="5770505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39">
              <a:extLst>
                <a:ext uri="{FF2B5EF4-FFF2-40B4-BE49-F238E27FC236}">
                  <a16:creationId xmlns:a16="http://schemas.microsoft.com/office/drawing/2014/main" id="{3EDD83D5-0515-4C55-9801-059EFEA54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83838" y="5778232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40">
              <a:extLst>
                <a:ext uri="{FF2B5EF4-FFF2-40B4-BE49-F238E27FC236}">
                  <a16:creationId xmlns:a16="http://schemas.microsoft.com/office/drawing/2014/main" id="{B7F53F4D-406A-4567-9069-1BA2036691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790584" y="5782096"/>
              <a:ext cx="162611" cy="113994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42">
              <a:extLst>
                <a:ext uri="{FF2B5EF4-FFF2-40B4-BE49-F238E27FC236}">
                  <a16:creationId xmlns:a16="http://schemas.microsoft.com/office/drawing/2014/main" id="{B20A98BB-1F55-46AA-9FA5-C282E2532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86685" y="5813976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43">
              <a:extLst>
                <a:ext uri="{FF2B5EF4-FFF2-40B4-BE49-F238E27FC236}">
                  <a16:creationId xmlns:a16="http://schemas.microsoft.com/office/drawing/2014/main" id="{238B452B-9549-4291-9F8D-23D2F36EED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76365" y="5767604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44">
              <a:extLst>
                <a:ext uri="{FF2B5EF4-FFF2-40B4-BE49-F238E27FC236}">
                  <a16:creationId xmlns:a16="http://schemas.microsoft.com/office/drawing/2014/main" id="{E0BBF55D-713C-4AB7-AA88-924BA5FC1A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5732" y="5762520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45">
              <a:extLst>
                <a:ext uri="{FF2B5EF4-FFF2-40B4-BE49-F238E27FC236}">
                  <a16:creationId xmlns:a16="http://schemas.microsoft.com/office/drawing/2014/main" id="{E63429DA-81CB-4D2B-A0AB-4635078C4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69108" y="5820739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371746A6-2F81-42FB-B148-E901528EE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92786" y="5468528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27FDEB1E-2A09-43E6-A2A8-C87B60485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334177" y="530922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6">
              <a:extLst>
                <a:ext uri="{FF2B5EF4-FFF2-40B4-BE49-F238E27FC236}">
                  <a16:creationId xmlns:a16="http://schemas.microsoft.com/office/drawing/2014/main" id="{C7789A38-CEEA-4306-9AAB-3C243A73A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44182" y="5563147"/>
              <a:ext cx="159463" cy="114961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0">
              <a:extLst>
                <a:ext uri="{FF2B5EF4-FFF2-40B4-BE49-F238E27FC236}">
                  <a16:creationId xmlns:a16="http://schemas.microsoft.com/office/drawing/2014/main" id="{D4FCE247-95C5-49B0-BD80-F8F32E5626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528" y="4985840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id="{F39222FF-A4BB-4C84-8BFA-83870C6A3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70567" y="4966780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8">
              <a:extLst>
                <a:ext uri="{FF2B5EF4-FFF2-40B4-BE49-F238E27FC236}">
                  <a16:creationId xmlns:a16="http://schemas.microsoft.com/office/drawing/2014/main" id="{4BBEE2B2-F42E-4733-AE29-579F6F4A3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068" y="4995442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9">
              <a:extLst>
                <a:ext uri="{FF2B5EF4-FFF2-40B4-BE49-F238E27FC236}">
                  <a16:creationId xmlns:a16="http://schemas.microsoft.com/office/drawing/2014/main" id="{D90F45F4-4F12-450D-8E3A-DDCE8F572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8652" y="4675775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0">
              <a:extLst>
                <a:ext uri="{FF2B5EF4-FFF2-40B4-BE49-F238E27FC236}">
                  <a16:creationId xmlns:a16="http://schemas.microsoft.com/office/drawing/2014/main" id="{7BA42DCB-AC30-4712-9B9A-840C27DE7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1898" y="4682756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612EE244-7483-443D-A61E-A1181946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13" y="5601966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3">
              <a:extLst>
                <a:ext uri="{FF2B5EF4-FFF2-40B4-BE49-F238E27FC236}">
                  <a16:creationId xmlns:a16="http://schemas.microsoft.com/office/drawing/2014/main" id="{3C1575BB-FFFB-4B90-9E24-6CA7E85EE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0597" y="4997655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7">
              <a:extLst>
                <a:ext uri="{FF2B5EF4-FFF2-40B4-BE49-F238E27FC236}">
                  <a16:creationId xmlns:a16="http://schemas.microsoft.com/office/drawing/2014/main" id="{214D2F75-52F5-4584-8485-6E8144C82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9028" y="4675775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30">
              <a:extLst>
                <a:ext uri="{FF2B5EF4-FFF2-40B4-BE49-F238E27FC236}">
                  <a16:creationId xmlns:a16="http://schemas.microsoft.com/office/drawing/2014/main" id="{FF701E98-7F94-4BB8-8030-F3826701E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44614" y="5009770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43">
              <a:extLst>
                <a:ext uri="{FF2B5EF4-FFF2-40B4-BE49-F238E27FC236}">
                  <a16:creationId xmlns:a16="http://schemas.microsoft.com/office/drawing/2014/main" id="{0A653647-A061-4D85-83B2-0C7F6C37D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0181" y="5278332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51">
              <a:extLst>
                <a:ext uri="{FF2B5EF4-FFF2-40B4-BE49-F238E27FC236}">
                  <a16:creationId xmlns:a16="http://schemas.microsoft.com/office/drawing/2014/main" id="{9FCF7254-A4AB-4B8D-BB02-E7A34CFBA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500" y="4970162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52">
              <a:extLst>
                <a:ext uri="{FF2B5EF4-FFF2-40B4-BE49-F238E27FC236}">
                  <a16:creationId xmlns:a16="http://schemas.microsoft.com/office/drawing/2014/main" id="{C68C42B0-A7DB-42EC-9EB6-A6D121C56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3795" y="5274469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3">
              <a:extLst>
                <a:ext uri="{FF2B5EF4-FFF2-40B4-BE49-F238E27FC236}">
                  <a16:creationId xmlns:a16="http://schemas.microsoft.com/office/drawing/2014/main" id="{8448C9F7-5297-496D-BC93-DFE082FEFA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37984" y="5281233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54">
              <a:extLst>
                <a:ext uri="{FF2B5EF4-FFF2-40B4-BE49-F238E27FC236}">
                  <a16:creationId xmlns:a16="http://schemas.microsoft.com/office/drawing/2014/main" id="{D19FF980-A005-43B0-87C9-50B8E5050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2073" y="5278334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55">
              <a:extLst>
                <a:ext uri="{FF2B5EF4-FFF2-40B4-BE49-F238E27FC236}">
                  <a16:creationId xmlns:a16="http://schemas.microsoft.com/office/drawing/2014/main" id="{E14C8988-ADBF-47EE-B659-04FA25844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78228" y="5285096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56">
              <a:extLst>
                <a:ext uri="{FF2B5EF4-FFF2-40B4-BE49-F238E27FC236}">
                  <a16:creationId xmlns:a16="http://schemas.microsoft.com/office/drawing/2014/main" id="{063998C3-740F-4834-BD97-377E50110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24259" y="5322718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7">
              <a:extLst>
                <a:ext uri="{FF2B5EF4-FFF2-40B4-BE49-F238E27FC236}">
                  <a16:creationId xmlns:a16="http://schemas.microsoft.com/office/drawing/2014/main" id="{280651D9-CD8B-4D7E-AE4D-34327E6C0F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35259" y="5281233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59">
              <a:extLst>
                <a:ext uri="{FF2B5EF4-FFF2-40B4-BE49-F238E27FC236}">
                  <a16:creationId xmlns:a16="http://schemas.microsoft.com/office/drawing/2014/main" id="{BCD90D50-5156-49FC-BC6E-D6C41AAF9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7747" y="5324705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0">
              <a:extLst>
                <a:ext uri="{FF2B5EF4-FFF2-40B4-BE49-F238E27FC236}">
                  <a16:creationId xmlns:a16="http://schemas.microsoft.com/office/drawing/2014/main" id="{141388CF-0E8C-476E-8E8A-911436B09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98582" y="5331468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1">
              <a:extLst>
                <a:ext uri="{FF2B5EF4-FFF2-40B4-BE49-F238E27FC236}">
                  <a16:creationId xmlns:a16="http://schemas.microsoft.com/office/drawing/2014/main" id="{ED6CA826-3C3C-40B5-A409-5E528A77C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0231" y="5349824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8">
              <a:extLst>
                <a:ext uri="{FF2B5EF4-FFF2-40B4-BE49-F238E27FC236}">
                  <a16:creationId xmlns:a16="http://schemas.microsoft.com/office/drawing/2014/main" id="{C7F84BE3-F05F-4A09-A75E-827F5F99B8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2788" y="5572016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9">
              <a:extLst>
                <a:ext uri="{FF2B5EF4-FFF2-40B4-BE49-F238E27FC236}">
                  <a16:creationId xmlns:a16="http://schemas.microsoft.com/office/drawing/2014/main" id="{F023CCF7-170C-4C99-8B0C-06AE11142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095" y="5574915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0">
              <a:extLst>
                <a:ext uri="{FF2B5EF4-FFF2-40B4-BE49-F238E27FC236}">
                  <a16:creationId xmlns:a16="http://schemas.microsoft.com/office/drawing/2014/main" id="{9F3688B3-3806-4D81-BDE2-C7F940DEA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56154" y="5582644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1">
              <a:extLst>
                <a:ext uri="{FF2B5EF4-FFF2-40B4-BE49-F238E27FC236}">
                  <a16:creationId xmlns:a16="http://schemas.microsoft.com/office/drawing/2014/main" id="{88BEDD69-B41B-4240-A962-05A51B72A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60522" y="5578779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2">
              <a:extLst>
                <a:ext uri="{FF2B5EF4-FFF2-40B4-BE49-F238E27FC236}">
                  <a16:creationId xmlns:a16="http://schemas.microsoft.com/office/drawing/2014/main" id="{DD4885F3-3A11-4C4C-A957-7914A9BDA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91952" y="5589404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3">
              <a:extLst>
                <a:ext uri="{FF2B5EF4-FFF2-40B4-BE49-F238E27FC236}">
                  <a16:creationId xmlns:a16="http://schemas.microsoft.com/office/drawing/2014/main" id="{C0B1280F-8A5C-45C5-B0AC-32873353F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69880" y="5568152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4">
              <a:extLst>
                <a:ext uri="{FF2B5EF4-FFF2-40B4-BE49-F238E27FC236}">
                  <a16:creationId xmlns:a16="http://schemas.microsoft.com/office/drawing/2014/main" id="{D9893454-ADA4-4FBE-99C7-4DE71F3A81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281" y="5596169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6">
              <a:extLst>
                <a:ext uri="{FF2B5EF4-FFF2-40B4-BE49-F238E27FC236}">
                  <a16:creationId xmlns:a16="http://schemas.microsoft.com/office/drawing/2014/main" id="{13BBDA86-4629-40D2-A355-CC4AC6D8A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6777" y="5582838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9">
              <a:extLst>
                <a:ext uri="{FF2B5EF4-FFF2-40B4-BE49-F238E27FC236}">
                  <a16:creationId xmlns:a16="http://schemas.microsoft.com/office/drawing/2014/main" id="{4B6E067D-6CC3-43E0-8C2A-16BA578FA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78228" y="5632878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0">
              <a:extLst>
                <a:ext uri="{FF2B5EF4-FFF2-40B4-BE49-F238E27FC236}">
                  <a16:creationId xmlns:a16="http://schemas.microsoft.com/office/drawing/2014/main" id="{4B7F3C12-F3AD-436D-974D-504D6D865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44073" y="5668620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7">
              <a:extLst>
                <a:ext uri="{FF2B5EF4-FFF2-40B4-BE49-F238E27FC236}">
                  <a16:creationId xmlns:a16="http://schemas.microsoft.com/office/drawing/2014/main" id="{97444C0B-8604-4B2F-851C-843624840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4682" y="4693473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3">
              <a:extLst>
                <a:ext uri="{FF2B5EF4-FFF2-40B4-BE49-F238E27FC236}">
                  <a16:creationId xmlns:a16="http://schemas.microsoft.com/office/drawing/2014/main" id="{8DA541A2-82D2-4FD7-A25D-103155F606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228" y="4702825"/>
              <a:ext cx="147925" cy="82115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2">
              <a:extLst>
                <a:ext uri="{FF2B5EF4-FFF2-40B4-BE49-F238E27FC236}">
                  <a16:creationId xmlns:a16="http://schemas.microsoft.com/office/drawing/2014/main" id="{08D63E44-6FDA-4B88-9A8D-722E37864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61851" y="5315665"/>
              <a:ext cx="171003" cy="125588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37">
              <a:extLst>
                <a:ext uri="{FF2B5EF4-FFF2-40B4-BE49-F238E27FC236}">
                  <a16:creationId xmlns:a16="http://schemas.microsoft.com/office/drawing/2014/main" id="{36F11BC1-4AA7-49EE-B6D9-EAA019FFB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9018" y="5307935"/>
              <a:ext cx="136383" cy="143944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0">
              <a:extLst>
                <a:ext uri="{FF2B5EF4-FFF2-40B4-BE49-F238E27FC236}">
                  <a16:creationId xmlns:a16="http://schemas.microsoft.com/office/drawing/2014/main" id="{7E80B3FA-E704-425C-A636-0A15FC4C5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26768" y="532629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6">
              <a:extLst>
                <a:ext uri="{FF2B5EF4-FFF2-40B4-BE49-F238E27FC236}">
                  <a16:creationId xmlns:a16="http://schemas.microsoft.com/office/drawing/2014/main" id="{865CF4A4-DABF-417B-AF8A-8679539E62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0024" y="5319526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2">
              <a:extLst>
                <a:ext uri="{FF2B5EF4-FFF2-40B4-BE49-F238E27FC236}">
                  <a16:creationId xmlns:a16="http://schemas.microsoft.com/office/drawing/2014/main" id="{20712703-E6D6-4B20-810D-520D613CB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30671" y="5609346"/>
              <a:ext cx="178347" cy="88879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4">
              <a:extLst>
                <a:ext uri="{FF2B5EF4-FFF2-40B4-BE49-F238E27FC236}">
                  <a16:creationId xmlns:a16="http://schemas.microsoft.com/office/drawing/2014/main" id="{023F44A2-99D4-4CB4-AC2B-EB4D1DFB0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35873" y="56267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8">
              <a:extLst>
                <a:ext uri="{FF2B5EF4-FFF2-40B4-BE49-F238E27FC236}">
                  <a16:creationId xmlns:a16="http://schemas.microsoft.com/office/drawing/2014/main" id="{46A5B51B-7598-4E55-B491-6A9DEAD1E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30378" y="5630599"/>
              <a:ext cx="136383" cy="146842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75">
              <a:extLst>
                <a:ext uri="{FF2B5EF4-FFF2-40B4-BE49-F238E27FC236}">
                  <a16:creationId xmlns:a16="http://schemas.microsoft.com/office/drawing/2014/main" id="{29677179-8E06-47D7-B638-4B8E2DD60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44225" y="5584229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8">
              <a:extLst>
                <a:ext uri="{FF2B5EF4-FFF2-40B4-BE49-F238E27FC236}">
                  <a16:creationId xmlns:a16="http://schemas.microsoft.com/office/drawing/2014/main" id="{57B1A6FA-56F9-40CE-9BA0-9865F6540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91" y="5289581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CA94A32D-9D7D-488E-A538-C8E0EF4A21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77489" y="509495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31">
              <a:extLst>
                <a:ext uri="{FF2B5EF4-FFF2-40B4-BE49-F238E27FC236}">
                  <a16:creationId xmlns:a16="http://schemas.microsoft.com/office/drawing/2014/main" id="{F8E8C51E-F6BF-4014-88A7-7F071EB8FB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9102" y="5296998"/>
              <a:ext cx="139530" cy="103369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31">
              <a:extLst>
                <a:ext uri="{FF2B5EF4-FFF2-40B4-BE49-F238E27FC236}">
                  <a16:creationId xmlns:a16="http://schemas.microsoft.com/office/drawing/2014/main" id="{A19DC4F3-0CEC-4012-AC71-B42D37FC6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66574" y="4806132"/>
              <a:ext cx="139530" cy="103369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0">
              <a:extLst>
                <a:ext uri="{FF2B5EF4-FFF2-40B4-BE49-F238E27FC236}">
                  <a16:creationId xmlns:a16="http://schemas.microsoft.com/office/drawing/2014/main" id="{05658760-791B-476C-B6BB-B2A0C4AC4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51489" y="4770546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85">
              <a:extLst>
                <a:ext uri="{FF2B5EF4-FFF2-40B4-BE49-F238E27FC236}">
                  <a16:creationId xmlns:a16="http://schemas.microsoft.com/office/drawing/2014/main" id="{E0F7D9D9-7F3C-4DD8-A6B2-37C03ACBA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63543" y="4805211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87">
              <a:extLst>
                <a:ext uri="{FF2B5EF4-FFF2-40B4-BE49-F238E27FC236}">
                  <a16:creationId xmlns:a16="http://schemas.microsoft.com/office/drawing/2014/main" id="{1865DC3B-FB26-40A1-BD75-CAE2188A7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82239" y="4808811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18">
              <a:extLst>
                <a:ext uri="{FF2B5EF4-FFF2-40B4-BE49-F238E27FC236}">
                  <a16:creationId xmlns:a16="http://schemas.microsoft.com/office/drawing/2014/main" id="{93BF91C1-F8F3-4A58-A79A-A2827268A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05705" y="5090751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19">
              <a:extLst>
                <a:ext uri="{FF2B5EF4-FFF2-40B4-BE49-F238E27FC236}">
                  <a16:creationId xmlns:a16="http://schemas.microsoft.com/office/drawing/2014/main" id="{B744D406-1012-44B3-97CB-CAFDFE4B0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74880" y="5125521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">
              <a:extLst>
                <a:ext uri="{FF2B5EF4-FFF2-40B4-BE49-F238E27FC236}">
                  <a16:creationId xmlns:a16="http://schemas.microsoft.com/office/drawing/2014/main" id="{F17A6E8D-EB47-41D0-B03C-BDFE17B82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56033" y="511911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0">
              <a:extLst>
                <a:ext uri="{FF2B5EF4-FFF2-40B4-BE49-F238E27FC236}">
                  <a16:creationId xmlns:a16="http://schemas.microsoft.com/office/drawing/2014/main" id="{75E13D45-6A6F-48DE-ADCD-E4B9C749E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50492" y="4686684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85">
              <a:extLst>
                <a:ext uri="{FF2B5EF4-FFF2-40B4-BE49-F238E27FC236}">
                  <a16:creationId xmlns:a16="http://schemas.microsoft.com/office/drawing/2014/main" id="{DEAEF3F9-4993-4792-9B8D-53B14BF52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7590" y="4672191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7">
              <a:extLst>
                <a:ext uri="{FF2B5EF4-FFF2-40B4-BE49-F238E27FC236}">
                  <a16:creationId xmlns:a16="http://schemas.microsoft.com/office/drawing/2014/main" id="{C102EB83-B0D1-4BF3-B2FF-05B21AD760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57890" y="4686684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18">
              <a:extLst>
                <a:ext uri="{FF2B5EF4-FFF2-40B4-BE49-F238E27FC236}">
                  <a16:creationId xmlns:a16="http://schemas.microsoft.com/office/drawing/2014/main" id="{63EBD56E-54F0-4963-8A17-E0D0D39C9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0884" y="4982355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9">
              <a:extLst>
                <a:ext uri="{FF2B5EF4-FFF2-40B4-BE49-F238E27FC236}">
                  <a16:creationId xmlns:a16="http://schemas.microsoft.com/office/drawing/2014/main" id="{7BC3EE2E-E90B-4EC3-A131-B51AFFF29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68647" y="4967523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837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8132-4CBD-4F9D-A070-6348014E5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384" y="232190"/>
            <a:ext cx="10235681" cy="169039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Depression – is a disturbance in emotion</a:t>
            </a:r>
            <a:br>
              <a:rPr lang="en-US" dirty="0"/>
            </a:br>
            <a:r>
              <a:rPr lang="en-US" dirty="0"/>
              <a:t>______________________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2A7A6-0407-4F53-AD10-214E13E81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4443B7-B551-40F5-A2A7-7E52C9888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5244"/>
            <a:ext cx="12192000" cy="506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9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6560-23A5-4D55-B84A-D85E4904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1717F0-BFD6-45B4-8AEA-22539EADE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293696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F7D3B-A98E-40F5-B706-3F614A59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C8382-2FDC-4902-9AC3-D436A3B86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9D8E14-595A-4B17-9ED2-E1ECAE5A8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2"/>
            <a:ext cx="1219200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4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FF4A234-29BA-4B70-BFC0-64FBB64F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67262A-6EF1-49ED-B8DE-DDD3E580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A02330-689E-4C87-BE80-0929083F8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86" y="1082545"/>
            <a:ext cx="3932251" cy="404580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Depression is a mood disorder that: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492946-B39C-4250-B4C8-D82A25043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1035" y="880021"/>
            <a:ext cx="6498031" cy="5111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2461E-53D1-4666-8D08-416D2149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621" y="880020"/>
            <a:ext cx="7347560" cy="5155831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dirty="0"/>
              <a:t>Is characterized by persistent and sustained: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		- depressed mood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		- loss of interest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		- guilty ruminations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		- feelings of hopelessness/worthlessness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		- fatigue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		- concentration problems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		- loss of appetite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		- loss of pleasure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		- suicidal thoughts/actions</a:t>
            </a:r>
            <a:endParaRPr lang="en-CA" sz="2000" dirty="0"/>
          </a:p>
        </p:txBody>
      </p:sp>
      <p:sp>
        <p:nvSpPr>
          <p:cNvPr id="14" name="Freeform 142">
            <a:extLst>
              <a:ext uri="{FF2B5EF4-FFF2-40B4-BE49-F238E27FC236}">
                <a16:creationId xmlns:a16="http://schemas.microsoft.com/office/drawing/2014/main" id="{B30D69F3-F5DC-4D65-B4AF-733FF6D5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68174" y="6609757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C3FF339-0C9A-4139-9C80-B154CB1E68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92" y="5479237"/>
            <a:ext cx="12057048" cy="1073975"/>
            <a:chOff x="11192" y="5479237"/>
            <a:chExt cx="12057048" cy="1073975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26951B5F-AC36-48AF-A319-55FE78425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327394" y="635532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5">
              <a:extLst>
                <a:ext uri="{FF2B5EF4-FFF2-40B4-BE49-F238E27FC236}">
                  <a16:creationId xmlns:a16="http://schemas.microsoft.com/office/drawing/2014/main" id="{F49E610F-6598-471F-91DF-D5851F14A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11390" y="553265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7">
              <a:extLst>
                <a:ext uri="{FF2B5EF4-FFF2-40B4-BE49-F238E27FC236}">
                  <a16:creationId xmlns:a16="http://schemas.microsoft.com/office/drawing/2014/main" id="{74DE0CDB-BB1F-4A69-A0A2-9C32D0B6A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84530" y="5529394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0">
              <a:extLst>
                <a:ext uri="{FF2B5EF4-FFF2-40B4-BE49-F238E27FC236}">
                  <a16:creationId xmlns:a16="http://schemas.microsoft.com/office/drawing/2014/main" id="{05BE2C0F-8AF8-4EB8-9EE8-0F65327A5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435517" y="552198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2">
              <a:extLst>
                <a:ext uri="{FF2B5EF4-FFF2-40B4-BE49-F238E27FC236}">
                  <a16:creationId xmlns:a16="http://schemas.microsoft.com/office/drawing/2014/main" id="{2A5CD3F7-632C-4582-87F6-584F870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395640" y="5789705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3">
              <a:extLst>
                <a:ext uri="{FF2B5EF4-FFF2-40B4-BE49-F238E27FC236}">
                  <a16:creationId xmlns:a16="http://schemas.microsoft.com/office/drawing/2014/main" id="{51D68BBB-9910-4A2E-8881-4760A930C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65033" y="5771753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9">
              <a:extLst>
                <a:ext uri="{FF2B5EF4-FFF2-40B4-BE49-F238E27FC236}">
                  <a16:creationId xmlns:a16="http://schemas.microsoft.com/office/drawing/2014/main" id="{7EC690E3-A4DE-4B8A-A186-0F3B49BC2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07845" y="5826426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05">
              <a:extLst>
                <a:ext uri="{FF2B5EF4-FFF2-40B4-BE49-F238E27FC236}">
                  <a16:creationId xmlns:a16="http://schemas.microsoft.com/office/drawing/2014/main" id="{1BB18CCD-20C3-4BE5-A6BA-9339E8AB9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376143" y="6032065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7">
              <a:extLst>
                <a:ext uri="{FF2B5EF4-FFF2-40B4-BE49-F238E27FC236}">
                  <a16:creationId xmlns:a16="http://schemas.microsoft.com/office/drawing/2014/main" id="{BED0B41F-67D3-4AD8-9A8A-DA5DD871A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088139" y="6055729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9">
              <a:extLst>
                <a:ext uri="{FF2B5EF4-FFF2-40B4-BE49-F238E27FC236}">
                  <a16:creationId xmlns:a16="http://schemas.microsoft.com/office/drawing/2014/main" id="{BC7AB75D-8130-4CC6-96B3-BAD26C374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655287" y="6058995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1">
              <a:extLst>
                <a:ext uri="{FF2B5EF4-FFF2-40B4-BE49-F238E27FC236}">
                  <a16:creationId xmlns:a16="http://schemas.microsoft.com/office/drawing/2014/main" id="{A4118456-1C3E-447C-81DD-1F013BF5E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937087" y="607123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2">
              <a:extLst>
                <a:ext uri="{FF2B5EF4-FFF2-40B4-BE49-F238E27FC236}">
                  <a16:creationId xmlns:a16="http://schemas.microsoft.com/office/drawing/2014/main" id="{9C6D6B04-EC5A-4149-A53B-C73E97693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522245" y="634860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4">
              <a:extLst>
                <a:ext uri="{FF2B5EF4-FFF2-40B4-BE49-F238E27FC236}">
                  <a16:creationId xmlns:a16="http://schemas.microsoft.com/office/drawing/2014/main" id="{813095FE-556E-4A61-9BF3-732D49280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284869" y="6310329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1">
              <a:extLst>
                <a:ext uri="{FF2B5EF4-FFF2-40B4-BE49-F238E27FC236}">
                  <a16:creationId xmlns:a16="http://schemas.microsoft.com/office/drawing/2014/main" id="{21793E62-B549-4243-B8FA-B143D6B4A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793296" y="6312998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1">
              <a:extLst>
                <a:ext uri="{FF2B5EF4-FFF2-40B4-BE49-F238E27FC236}">
                  <a16:creationId xmlns:a16="http://schemas.microsoft.com/office/drawing/2014/main" id="{43ADD9DB-48ED-4A8C-9A75-0E93AB47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610793" y="607003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2">
              <a:extLst>
                <a:ext uri="{FF2B5EF4-FFF2-40B4-BE49-F238E27FC236}">
                  <a16:creationId xmlns:a16="http://schemas.microsoft.com/office/drawing/2014/main" id="{E7C72DF4-E774-4605-971D-0840BD069C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932685" y="606930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3">
              <a:extLst>
                <a:ext uri="{FF2B5EF4-FFF2-40B4-BE49-F238E27FC236}">
                  <a16:creationId xmlns:a16="http://schemas.microsoft.com/office/drawing/2014/main" id="{23BFA407-416B-4086-A635-1FB860F0E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086396" y="6078286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4">
              <a:extLst>
                <a:ext uri="{FF2B5EF4-FFF2-40B4-BE49-F238E27FC236}">
                  <a16:creationId xmlns:a16="http://schemas.microsoft.com/office/drawing/2014/main" id="{7C8F4B70-75FD-4457-A219-00E8F9862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987068" y="610603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5">
              <a:extLst>
                <a:ext uri="{FF2B5EF4-FFF2-40B4-BE49-F238E27FC236}">
                  <a16:creationId xmlns:a16="http://schemas.microsoft.com/office/drawing/2014/main" id="{8B19E2D0-7290-4EC0-AB6B-7F7AD87BD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319459" y="61084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6">
              <a:extLst>
                <a:ext uri="{FF2B5EF4-FFF2-40B4-BE49-F238E27FC236}">
                  <a16:creationId xmlns:a16="http://schemas.microsoft.com/office/drawing/2014/main" id="{A19B4676-7AC8-4F42-A34D-1A39433EE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771808" y="6115007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7">
              <a:extLst>
                <a:ext uri="{FF2B5EF4-FFF2-40B4-BE49-F238E27FC236}">
                  <a16:creationId xmlns:a16="http://schemas.microsoft.com/office/drawing/2014/main" id="{8B7FE908-80E4-483B-A777-C7B4EC4787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534717" y="6117455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8">
              <a:extLst>
                <a:ext uri="{FF2B5EF4-FFF2-40B4-BE49-F238E27FC236}">
                  <a16:creationId xmlns:a16="http://schemas.microsoft.com/office/drawing/2014/main" id="{2681A8C9-F444-4E8C-B844-9F7949428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095661" y="6117455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9">
              <a:extLst>
                <a:ext uri="{FF2B5EF4-FFF2-40B4-BE49-F238E27FC236}">
                  <a16:creationId xmlns:a16="http://schemas.microsoft.com/office/drawing/2014/main" id="{D20ADAA4-D2A2-4685-98BF-248A08AE1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830696" y="6117453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0">
              <a:extLst>
                <a:ext uri="{FF2B5EF4-FFF2-40B4-BE49-F238E27FC236}">
                  <a16:creationId xmlns:a16="http://schemas.microsoft.com/office/drawing/2014/main" id="{341DD6EA-CF88-4A3C-BAEE-501042763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469623" y="6117454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1">
              <a:extLst>
                <a:ext uri="{FF2B5EF4-FFF2-40B4-BE49-F238E27FC236}">
                  <a16:creationId xmlns:a16="http://schemas.microsoft.com/office/drawing/2014/main" id="{3D241D69-1838-4786-A9A3-E92867ABF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262664" y="6123984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2">
              <a:extLst>
                <a:ext uri="{FF2B5EF4-FFF2-40B4-BE49-F238E27FC236}">
                  <a16:creationId xmlns:a16="http://schemas.microsoft.com/office/drawing/2014/main" id="{7A7396BB-7045-4151-AACC-8B8AF1ABD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701721" y="612724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3">
              <a:extLst>
                <a:ext uri="{FF2B5EF4-FFF2-40B4-BE49-F238E27FC236}">
                  <a16:creationId xmlns:a16="http://schemas.microsoft.com/office/drawing/2014/main" id="{83B1DF51-D55B-4AE2-A489-6922F6959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19919" y="613295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4">
              <a:extLst>
                <a:ext uri="{FF2B5EF4-FFF2-40B4-BE49-F238E27FC236}">
                  <a16:creationId xmlns:a16="http://schemas.microsoft.com/office/drawing/2014/main" id="{E41D6AEB-5E2A-4A68-9632-4AE137F1F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1004466" y="6132959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3">
              <a:extLst>
                <a:ext uri="{FF2B5EF4-FFF2-40B4-BE49-F238E27FC236}">
                  <a16:creationId xmlns:a16="http://schemas.microsoft.com/office/drawing/2014/main" id="{BA517482-AC50-4901-A826-FBA4B1FC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613586" y="6178656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4">
              <a:extLst>
                <a:ext uri="{FF2B5EF4-FFF2-40B4-BE49-F238E27FC236}">
                  <a16:creationId xmlns:a16="http://schemas.microsoft.com/office/drawing/2014/main" id="{2A95EDEC-E641-4466-9ADD-86C263F3B4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850675" y="617865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5">
              <a:extLst>
                <a:ext uri="{FF2B5EF4-FFF2-40B4-BE49-F238E27FC236}">
                  <a16:creationId xmlns:a16="http://schemas.microsoft.com/office/drawing/2014/main" id="{330903BB-74EF-422B-A451-76F6988AC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187821" y="6184369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7">
              <a:extLst>
                <a:ext uri="{FF2B5EF4-FFF2-40B4-BE49-F238E27FC236}">
                  <a16:creationId xmlns:a16="http://schemas.microsoft.com/office/drawing/2014/main" id="{24CE6A5E-8D30-4EA3-BC99-FFDDD534E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91700" y="619661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8">
              <a:extLst>
                <a:ext uri="{FF2B5EF4-FFF2-40B4-BE49-F238E27FC236}">
                  <a16:creationId xmlns:a16="http://schemas.microsoft.com/office/drawing/2014/main" id="{9DA5CEEA-CCF3-470C-9F26-89B2E0691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806692" y="61998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9">
              <a:extLst>
                <a:ext uri="{FF2B5EF4-FFF2-40B4-BE49-F238E27FC236}">
                  <a16:creationId xmlns:a16="http://schemas.microsoft.com/office/drawing/2014/main" id="{99C33A0E-8550-4F20-BDDC-C85558B2E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049502" y="618763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20">
              <a:extLst>
                <a:ext uri="{FF2B5EF4-FFF2-40B4-BE49-F238E27FC236}">
                  <a16:creationId xmlns:a16="http://schemas.microsoft.com/office/drawing/2014/main" id="{08AB78FF-9221-4AC7-B053-CBFD5EC5E8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521908" y="636552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1">
              <a:extLst>
                <a:ext uri="{FF2B5EF4-FFF2-40B4-BE49-F238E27FC236}">
                  <a16:creationId xmlns:a16="http://schemas.microsoft.com/office/drawing/2014/main" id="{D78AC1AB-3499-4D82-9A7A-D2991E6CD7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729270" y="6372055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5">
              <a:extLst>
                <a:ext uri="{FF2B5EF4-FFF2-40B4-BE49-F238E27FC236}">
                  <a16:creationId xmlns:a16="http://schemas.microsoft.com/office/drawing/2014/main" id="{59E3CCFE-3C59-4B4D-A526-1DF92E8894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926858" y="6375726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6">
              <a:extLst>
                <a:ext uri="{FF2B5EF4-FFF2-40B4-BE49-F238E27FC236}">
                  <a16:creationId xmlns:a16="http://schemas.microsoft.com/office/drawing/2014/main" id="{53464886-46EA-497B-9720-6F6857F6A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073104" y="6395720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7">
              <a:extLst>
                <a:ext uri="{FF2B5EF4-FFF2-40B4-BE49-F238E27FC236}">
                  <a16:creationId xmlns:a16="http://schemas.microsoft.com/office/drawing/2014/main" id="{7A5A5F60-422F-473E-9599-2EFA5B2AE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9112498" y="6395719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8">
              <a:extLst>
                <a:ext uri="{FF2B5EF4-FFF2-40B4-BE49-F238E27FC236}">
                  <a16:creationId xmlns:a16="http://schemas.microsoft.com/office/drawing/2014/main" id="{F39522BC-A79E-4F47-8082-198FBEA11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591511" y="6398982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29">
              <a:extLst>
                <a:ext uri="{FF2B5EF4-FFF2-40B4-BE49-F238E27FC236}">
                  <a16:creationId xmlns:a16="http://schemas.microsoft.com/office/drawing/2014/main" id="{9D335F47-2A7F-4268-8DD0-80CDB1470F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626878" y="6398982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3">
              <a:extLst>
                <a:ext uri="{FF2B5EF4-FFF2-40B4-BE49-F238E27FC236}">
                  <a16:creationId xmlns:a16="http://schemas.microsoft.com/office/drawing/2014/main" id="{783022F1-11AE-45F8-B3C3-E7C3FACF3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830697" y="6407960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6">
              <a:extLst>
                <a:ext uri="{FF2B5EF4-FFF2-40B4-BE49-F238E27FC236}">
                  <a16:creationId xmlns:a16="http://schemas.microsoft.com/office/drawing/2014/main" id="{C3BE7C45-A2E8-42A0-87FE-EDFBC1D52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741599" y="642019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7">
              <a:extLst>
                <a:ext uri="{FF2B5EF4-FFF2-40B4-BE49-F238E27FC236}">
                  <a16:creationId xmlns:a16="http://schemas.microsoft.com/office/drawing/2014/main" id="{0FBF3533-1FB0-420E-844F-94A37EE1C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079229" y="642346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8">
              <a:extLst>
                <a:ext uri="{FF2B5EF4-FFF2-40B4-BE49-F238E27FC236}">
                  <a16:creationId xmlns:a16="http://schemas.microsoft.com/office/drawing/2014/main" id="{1CCB36DC-B5BF-46A0-A742-E9B5DC245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341533" y="6425913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39">
              <a:extLst>
                <a:ext uri="{FF2B5EF4-FFF2-40B4-BE49-F238E27FC236}">
                  <a16:creationId xmlns:a16="http://schemas.microsoft.com/office/drawing/2014/main" id="{E454EFCE-AA31-4C57-979D-FF28DF95B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806692" y="64324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0">
              <a:extLst>
                <a:ext uri="{FF2B5EF4-FFF2-40B4-BE49-F238E27FC236}">
                  <a16:creationId xmlns:a16="http://schemas.microsoft.com/office/drawing/2014/main" id="{34821773-2B56-4CA4-923A-DFCFA76B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10342498" y="6435704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2">
              <a:extLst>
                <a:ext uri="{FF2B5EF4-FFF2-40B4-BE49-F238E27FC236}">
                  <a16:creationId xmlns:a16="http://schemas.microsoft.com/office/drawing/2014/main" id="{B2A8D553-3CE0-48ED-ABA4-B1CA42EC4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8705749" y="6462633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43">
              <a:extLst>
                <a:ext uri="{FF2B5EF4-FFF2-40B4-BE49-F238E27FC236}">
                  <a16:creationId xmlns:a16="http://schemas.microsoft.com/office/drawing/2014/main" id="{AD6A1162-54E5-4A41-8F41-F2BF3A37E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490088" y="6418187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44">
              <a:extLst>
                <a:ext uri="{FF2B5EF4-FFF2-40B4-BE49-F238E27FC236}">
                  <a16:creationId xmlns:a16="http://schemas.microsoft.com/office/drawing/2014/main" id="{13309420-D249-4ED4-AA5D-2975B4877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271930" y="6462633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45">
              <a:extLst>
                <a:ext uri="{FF2B5EF4-FFF2-40B4-BE49-F238E27FC236}">
                  <a16:creationId xmlns:a16="http://schemas.microsoft.com/office/drawing/2014/main" id="{A23E00F9-EAE7-4D6B-A0B2-067A1FE49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7082289" y="646834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8D5F0F75-672C-4716-AAC5-D39F2B937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>
              <a:off x="6617051" y="642632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349E3A15-73B7-4F07-A44E-7B75BF601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3610" y="635005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3">
              <a:extLst>
                <a:ext uri="{FF2B5EF4-FFF2-40B4-BE49-F238E27FC236}">
                  <a16:creationId xmlns:a16="http://schemas.microsoft.com/office/drawing/2014/main" id="{B460F882-3C95-44B1-AB26-6759DD597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2535" y="5479237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1">
              <a:extLst>
                <a:ext uri="{FF2B5EF4-FFF2-40B4-BE49-F238E27FC236}">
                  <a16:creationId xmlns:a16="http://schemas.microsoft.com/office/drawing/2014/main" id="{3AEE145B-46F9-445A-9E7E-716173BCFA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8881" y="5512695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2">
              <a:extLst>
                <a:ext uri="{FF2B5EF4-FFF2-40B4-BE49-F238E27FC236}">
                  <a16:creationId xmlns:a16="http://schemas.microsoft.com/office/drawing/2014/main" id="{C559D3E2-0DBC-4547-BC00-60A83E47A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190" y="55184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3">
              <a:extLst>
                <a:ext uri="{FF2B5EF4-FFF2-40B4-BE49-F238E27FC236}">
                  <a16:creationId xmlns:a16="http://schemas.microsoft.com/office/drawing/2014/main" id="{F3E7B8C7-7DC7-468C-91CC-824961A2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739" y="5524118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4">
              <a:extLst>
                <a:ext uri="{FF2B5EF4-FFF2-40B4-BE49-F238E27FC236}">
                  <a16:creationId xmlns:a16="http://schemas.microsoft.com/office/drawing/2014/main" id="{9D2B31BB-A3AC-4292-B4E5-BC5F52749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5674" y="5521671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5">
              <a:extLst>
                <a:ext uri="{FF2B5EF4-FFF2-40B4-BE49-F238E27FC236}">
                  <a16:creationId xmlns:a16="http://schemas.microsoft.com/office/drawing/2014/main" id="{32DB1E7E-4833-41CC-AC87-6BAEAFE9C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58671" y="552738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6">
              <a:extLst>
                <a:ext uri="{FF2B5EF4-FFF2-40B4-BE49-F238E27FC236}">
                  <a16:creationId xmlns:a16="http://schemas.microsoft.com/office/drawing/2014/main" id="{1B674A26-49C7-4604-95D1-894A5AD1B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91669" y="5527383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">
              <a:extLst>
                <a:ext uri="{FF2B5EF4-FFF2-40B4-BE49-F238E27FC236}">
                  <a16:creationId xmlns:a16="http://schemas.microsoft.com/office/drawing/2014/main" id="{7D981404-4D96-4A9E-BD2F-2B1C82E9F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75783" y="5524118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9">
              <a:extLst>
                <a:ext uri="{FF2B5EF4-FFF2-40B4-BE49-F238E27FC236}">
                  <a16:creationId xmlns:a16="http://schemas.microsoft.com/office/drawing/2014/main" id="{5C545757-0463-4AF1-9BB2-6865E44F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259" y="5527905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0">
              <a:extLst>
                <a:ext uri="{FF2B5EF4-FFF2-40B4-BE49-F238E27FC236}">
                  <a16:creationId xmlns:a16="http://schemas.microsoft.com/office/drawing/2014/main" id="{00459AAE-3011-4F89-8A4E-613D2A733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98210" y="556655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1">
              <a:extLst>
                <a:ext uri="{FF2B5EF4-FFF2-40B4-BE49-F238E27FC236}">
                  <a16:creationId xmlns:a16="http://schemas.microsoft.com/office/drawing/2014/main" id="{8C4AD92E-B314-45C4-80D2-85C7334ABC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44565" y="5582057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0EE8973D-C3A8-4492-8BF8-E1BD5214D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4600" y="576974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940E1ED8-E032-4984-86EB-711F132CD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74752" y="577219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1E148223-D795-405C-B94F-5CD18996E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471" y="577871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20A65903-767B-4F42-9D6D-CBEF7B55D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27791" y="577545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CFF03BAF-5274-4D27-873A-CA3947FAD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0932" y="578442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39912D23-7400-475C-B7BC-051E37895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28881" y="576647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53EA24FB-6C37-4094-89BE-BC9F277FC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4960" y="579014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6">
              <a:extLst>
                <a:ext uri="{FF2B5EF4-FFF2-40B4-BE49-F238E27FC236}">
                  <a16:creationId xmlns:a16="http://schemas.microsoft.com/office/drawing/2014/main" id="{090DA882-3E5F-47E2-A901-ED33177FB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92" y="57679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9">
              <a:extLst>
                <a:ext uri="{FF2B5EF4-FFF2-40B4-BE49-F238E27FC236}">
                  <a16:creationId xmlns:a16="http://schemas.microsoft.com/office/drawing/2014/main" id="{13DAF9D2-C10F-4FA0-8AAA-EF033FD23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2525" y="582115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0">
              <a:extLst>
                <a:ext uri="{FF2B5EF4-FFF2-40B4-BE49-F238E27FC236}">
                  <a16:creationId xmlns:a16="http://schemas.microsoft.com/office/drawing/2014/main" id="{1DCE6699-4F41-4E6C-B4B4-116F5645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29428" y="585134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5">
              <a:extLst>
                <a:ext uri="{FF2B5EF4-FFF2-40B4-BE49-F238E27FC236}">
                  <a16:creationId xmlns:a16="http://schemas.microsoft.com/office/drawing/2014/main" id="{0D5DA8DB-8A13-4D6E-9F40-E24A7F8F7E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8023" y="602678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6">
              <a:extLst>
                <a:ext uri="{FF2B5EF4-FFF2-40B4-BE49-F238E27FC236}">
                  <a16:creationId xmlns:a16="http://schemas.microsoft.com/office/drawing/2014/main" id="{00E93E64-19B4-465D-85DE-FD45DFAD5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0286" y="603821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07">
              <a:extLst>
                <a:ext uri="{FF2B5EF4-FFF2-40B4-BE49-F238E27FC236}">
                  <a16:creationId xmlns:a16="http://schemas.microsoft.com/office/drawing/2014/main" id="{9E00DA49-033D-45D2-8D7C-0DE5BC6EA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2735" y="605045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08">
              <a:extLst>
                <a:ext uri="{FF2B5EF4-FFF2-40B4-BE49-F238E27FC236}">
                  <a16:creationId xmlns:a16="http://schemas.microsoft.com/office/drawing/2014/main" id="{C9BB8FB7-501F-4EF7-811C-DFC36C697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3512" y="605045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09">
              <a:extLst>
                <a:ext uri="{FF2B5EF4-FFF2-40B4-BE49-F238E27FC236}">
                  <a16:creationId xmlns:a16="http://schemas.microsoft.com/office/drawing/2014/main" id="{70F631DA-C640-4FC1-A59E-F133F83BA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15587" y="605371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0">
              <a:extLst>
                <a:ext uri="{FF2B5EF4-FFF2-40B4-BE49-F238E27FC236}">
                  <a16:creationId xmlns:a16="http://schemas.microsoft.com/office/drawing/2014/main" id="{C0C246D6-738C-4854-BDD0-6669E99D6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714" y="605370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1">
              <a:extLst>
                <a:ext uri="{FF2B5EF4-FFF2-40B4-BE49-F238E27FC236}">
                  <a16:creationId xmlns:a16="http://schemas.microsoft.com/office/drawing/2014/main" id="{2B88D097-4630-4514-BD1C-D1FC57D059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56827" y="606595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12">
              <a:extLst>
                <a:ext uri="{FF2B5EF4-FFF2-40B4-BE49-F238E27FC236}">
                  <a16:creationId xmlns:a16="http://schemas.microsoft.com/office/drawing/2014/main" id="{895172E5-4D7B-4E9E-9DC0-7AC40AFE2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963" y="606595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22">
              <a:extLst>
                <a:ext uri="{FF2B5EF4-FFF2-40B4-BE49-F238E27FC236}">
                  <a16:creationId xmlns:a16="http://schemas.microsoft.com/office/drawing/2014/main" id="{E16BE8D6-8745-46D3-BB8C-7D9F905F2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05" y="6298524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3">
              <a:extLst>
                <a:ext uri="{FF2B5EF4-FFF2-40B4-BE49-F238E27FC236}">
                  <a16:creationId xmlns:a16="http://schemas.microsoft.com/office/drawing/2014/main" id="{B21B0D38-9A6B-4C03-9C68-BFCDD0CE3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120" y="6277308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30">
              <a:extLst>
                <a:ext uri="{FF2B5EF4-FFF2-40B4-BE49-F238E27FC236}">
                  <a16:creationId xmlns:a16="http://schemas.microsoft.com/office/drawing/2014/main" id="{BD88B61E-A1B6-4C3F-9CDA-F14697C39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6243" y="6277308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32">
              <a:extLst>
                <a:ext uri="{FF2B5EF4-FFF2-40B4-BE49-F238E27FC236}">
                  <a16:creationId xmlns:a16="http://schemas.microsoft.com/office/drawing/2014/main" id="{7F412678-E91D-445B-B569-92A65FE4F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58397" y="630750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34">
              <a:extLst>
                <a:ext uri="{FF2B5EF4-FFF2-40B4-BE49-F238E27FC236}">
                  <a16:creationId xmlns:a16="http://schemas.microsoft.com/office/drawing/2014/main" id="{D5C03A86-E86B-4343-BE21-5E5D4DF2F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16135" y="6305053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35">
              <a:extLst>
                <a:ext uri="{FF2B5EF4-FFF2-40B4-BE49-F238E27FC236}">
                  <a16:creationId xmlns:a16="http://schemas.microsoft.com/office/drawing/2014/main" id="{7E23784D-2CA3-4407-A29D-F04954A44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5185" y="6314931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41">
              <a:extLst>
                <a:ext uri="{FF2B5EF4-FFF2-40B4-BE49-F238E27FC236}">
                  <a16:creationId xmlns:a16="http://schemas.microsoft.com/office/drawing/2014/main" id="{9B6ED33F-264E-4FE0-BB23-5923775E2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1625" y="633198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2">
              <a:extLst>
                <a:ext uri="{FF2B5EF4-FFF2-40B4-BE49-F238E27FC236}">
                  <a16:creationId xmlns:a16="http://schemas.microsoft.com/office/drawing/2014/main" id="{CE917B1B-8131-4DE5-AD2C-71A079AA4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3161" y="5553203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7">
              <a:extLst>
                <a:ext uri="{FF2B5EF4-FFF2-40B4-BE49-F238E27FC236}">
                  <a16:creationId xmlns:a16="http://schemas.microsoft.com/office/drawing/2014/main" id="{5E8CF6E6-E598-4397-91BA-6C2A426A8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89595" y="5546674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0">
              <a:extLst>
                <a:ext uri="{FF2B5EF4-FFF2-40B4-BE49-F238E27FC236}">
                  <a16:creationId xmlns:a16="http://schemas.microsoft.com/office/drawing/2014/main" id="{4B4D2234-D9B8-4F69-A88F-BAC72429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97773" y="55621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4">
              <a:extLst>
                <a:ext uri="{FF2B5EF4-FFF2-40B4-BE49-F238E27FC236}">
                  <a16:creationId xmlns:a16="http://schemas.microsoft.com/office/drawing/2014/main" id="{FAC6F190-5E32-4356-8ACA-C8D84EBD7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48018" y="557686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6">
              <a:extLst>
                <a:ext uri="{FF2B5EF4-FFF2-40B4-BE49-F238E27FC236}">
                  <a16:creationId xmlns:a16="http://schemas.microsoft.com/office/drawing/2014/main" id="{05549845-8416-4013-9839-D79CB20AB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038" y="5556465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7">
              <a:extLst>
                <a:ext uri="{FF2B5EF4-FFF2-40B4-BE49-F238E27FC236}">
                  <a16:creationId xmlns:a16="http://schemas.microsoft.com/office/drawing/2014/main" id="{467A23A5-6422-47E9-9190-43A9501C87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41065" y="5586660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8">
              <a:extLst>
                <a:ext uri="{FF2B5EF4-FFF2-40B4-BE49-F238E27FC236}">
                  <a16:creationId xmlns:a16="http://schemas.microsoft.com/office/drawing/2014/main" id="{AA5E43AB-DA6B-477B-94EF-BF73ACCE3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5091" y="5598084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2">
              <a:extLst>
                <a:ext uri="{FF2B5EF4-FFF2-40B4-BE49-F238E27FC236}">
                  <a16:creationId xmlns:a16="http://schemas.microsoft.com/office/drawing/2014/main" id="{90CBC3ED-5170-4805-987F-F3964917F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2801" y="580127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3">
              <a:extLst>
                <a:ext uri="{FF2B5EF4-FFF2-40B4-BE49-F238E27FC236}">
                  <a16:creationId xmlns:a16="http://schemas.microsoft.com/office/drawing/2014/main" id="{C14C5E5E-6018-4BB4-8238-A6B217328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40515" y="5780056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4">
              <a:extLst>
                <a:ext uri="{FF2B5EF4-FFF2-40B4-BE49-F238E27FC236}">
                  <a16:creationId xmlns:a16="http://schemas.microsoft.com/office/drawing/2014/main" id="{A1D002AF-6CBB-4688-B6CC-623D057EA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787" y="581596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5">
              <a:extLst>
                <a:ext uri="{FF2B5EF4-FFF2-40B4-BE49-F238E27FC236}">
                  <a16:creationId xmlns:a16="http://schemas.microsoft.com/office/drawing/2014/main" id="{A3BCCB11-25A2-4C56-96AC-E8B384E20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55168" y="583391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8">
              <a:extLst>
                <a:ext uri="{FF2B5EF4-FFF2-40B4-BE49-F238E27FC236}">
                  <a16:creationId xmlns:a16="http://schemas.microsoft.com/office/drawing/2014/main" id="{48470416-A7F5-4041-B3E7-BF525DD8B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0429" y="58192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75">
              <a:extLst>
                <a:ext uri="{FF2B5EF4-FFF2-40B4-BE49-F238E27FC236}">
                  <a16:creationId xmlns:a16="http://schemas.microsoft.com/office/drawing/2014/main" id="{6763146B-0E01-4BC3-A3E6-573690558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67433" y="578005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77">
              <a:extLst>
                <a:ext uri="{FF2B5EF4-FFF2-40B4-BE49-F238E27FC236}">
                  <a16:creationId xmlns:a16="http://schemas.microsoft.com/office/drawing/2014/main" id="{C324338F-04C1-419D-90C1-D83AA1B76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18564" y="586492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1">
              <a:extLst>
                <a:ext uri="{FF2B5EF4-FFF2-40B4-BE49-F238E27FC236}">
                  <a16:creationId xmlns:a16="http://schemas.microsoft.com/office/drawing/2014/main" id="{77835AED-A441-4532-AF89-B3FF7CFD55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5527" y="606475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2">
              <a:extLst>
                <a:ext uri="{FF2B5EF4-FFF2-40B4-BE49-F238E27FC236}">
                  <a16:creationId xmlns:a16="http://schemas.microsoft.com/office/drawing/2014/main" id="{F2B6F66E-9B92-42DA-9FA1-35F0ECE1A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51481" y="6064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3">
              <a:extLst>
                <a:ext uri="{FF2B5EF4-FFF2-40B4-BE49-F238E27FC236}">
                  <a16:creationId xmlns:a16="http://schemas.microsoft.com/office/drawing/2014/main" id="{AB5426E1-AAC8-413F-8343-E690D3576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11063" y="607301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4">
              <a:extLst>
                <a:ext uri="{FF2B5EF4-FFF2-40B4-BE49-F238E27FC236}">
                  <a16:creationId xmlns:a16="http://schemas.microsoft.com/office/drawing/2014/main" id="{6EDE8D39-527D-48EC-A60E-822896A70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9758" y="610075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5">
              <a:extLst>
                <a:ext uri="{FF2B5EF4-FFF2-40B4-BE49-F238E27FC236}">
                  <a16:creationId xmlns:a16="http://schemas.microsoft.com/office/drawing/2014/main" id="{63CA0069-4DAE-4E19-9375-30664E136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87749" y="610320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6">
              <a:extLst>
                <a:ext uri="{FF2B5EF4-FFF2-40B4-BE49-F238E27FC236}">
                  <a16:creationId xmlns:a16="http://schemas.microsoft.com/office/drawing/2014/main" id="{EE4F3DAA-A482-4317-AC07-D9EACF4AB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06156" y="610973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97">
              <a:extLst>
                <a:ext uri="{FF2B5EF4-FFF2-40B4-BE49-F238E27FC236}">
                  <a16:creationId xmlns:a16="http://schemas.microsoft.com/office/drawing/2014/main" id="{C4558B65-3D1B-4341-9469-54BDB407DA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99824" y="611217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8">
              <a:extLst>
                <a:ext uri="{FF2B5EF4-FFF2-40B4-BE49-F238E27FC236}">
                  <a16:creationId xmlns:a16="http://schemas.microsoft.com/office/drawing/2014/main" id="{8A11C831-3A34-41C8-BF81-577F36D3B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1416" y="611217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9">
              <a:extLst>
                <a:ext uri="{FF2B5EF4-FFF2-40B4-BE49-F238E27FC236}">
                  <a16:creationId xmlns:a16="http://schemas.microsoft.com/office/drawing/2014/main" id="{3BAA8579-0187-4116-9506-0798BD48B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4601" y="6112177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0">
              <a:extLst>
                <a:ext uri="{FF2B5EF4-FFF2-40B4-BE49-F238E27FC236}">
                  <a16:creationId xmlns:a16="http://schemas.microsoft.com/office/drawing/2014/main" id="{B66832E9-B0E5-4132-99E9-2286FE26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26949" y="611217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01">
              <a:extLst>
                <a:ext uri="{FF2B5EF4-FFF2-40B4-BE49-F238E27FC236}">
                  <a16:creationId xmlns:a16="http://schemas.microsoft.com/office/drawing/2014/main" id="{1F5F17DC-C7BC-4D44-BFD1-1D5002D67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24162" y="611870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02">
              <a:extLst>
                <a:ext uri="{FF2B5EF4-FFF2-40B4-BE49-F238E27FC236}">
                  <a16:creationId xmlns:a16="http://schemas.microsoft.com/office/drawing/2014/main" id="{AAD24A6B-1C15-45BF-A44D-C5DCFDF7C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01940" y="612197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03">
              <a:extLst>
                <a:ext uri="{FF2B5EF4-FFF2-40B4-BE49-F238E27FC236}">
                  <a16:creationId xmlns:a16="http://schemas.microsoft.com/office/drawing/2014/main" id="{B2B7773D-7624-4799-8DC2-2125C7B58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64247" y="612768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04">
              <a:extLst>
                <a:ext uri="{FF2B5EF4-FFF2-40B4-BE49-F238E27FC236}">
                  <a16:creationId xmlns:a16="http://schemas.microsoft.com/office/drawing/2014/main" id="{43BDB876-DF8F-473C-94AD-3B85C7D0D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3513" y="612768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13">
              <a:extLst>
                <a:ext uri="{FF2B5EF4-FFF2-40B4-BE49-F238E27FC236}">
                  <a16:creationId xmlns:a16="http://schemas.microsoft.com/office/drawing/2014/main" id="{E7BAEA9F-0A15-4A6A-9DE3-17E52616D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1734" y="617338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14">
              <a:extLst>
                <a:ext uri="{FF2B5EF4-FFF2-40B4-BE49-F238E27FC236}">
                  <a16:creationId xmlns:a16="http://schemas.microsoft.com/office/drawing/2014/main" id="{F44C7BB7-3BF8-4B57-8300-B074761B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68188" y="617338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5">
              <a:extLst>
                <a:ext uri="{FF2B5EF4-FFF2-40B4-BE49-F238E27FC236}">
                  <a16:creationId xmlns:a16="http://schemas.microsoft.com/office/drawing/2014/main" id="{5C9E2587-EA6E-4862-835F-7E8AC5DFC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31042" y="617909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7">
              <a:extLst>
                <a:ext uri="{FF2B5EF4-FFF2-40B4-BE49-F238E27FC236}">
                  <a16:creationId xmlns:a16="http://schemas.microsoft.com/office/drawing/2014/main" id="{9FDF4C88-B02F-4199-9B67-75901180B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6279" y="619133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8">
              <a:extLst>
                <a:ext uri="{FF2B5EF4-FFF2-40B4-BE49-F238E27FC236}">
                  <a16:creationId xmlns:a16="http://schemas.microsoft.com/office/drawing/2014/main" id="{5640818D-9BF5-4056-A10A-B26AE54949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87223" y="619459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9">
              <a:extLst>
                <a:ext uri="{FF2B5EF4-FFF2-40B4-BE49-F238E27FC236}">
                  <a16:creationId xmlns:a16="http://schemas.microsoft.com/office/drawing/2014/main" id="{DCBD257A-A1D2-4931-9090-48B1E21D5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47958" y="618235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20">
              <a:extLst>
                <a:ext uri="{FF2B5EF4-FFF2-40B4-BE49-F238E27FC236}">
                  <a16:creationId xmlns:a16="http://schemas.microsoft.com/office/drawing/2014/main" id="{EF75A49A-C910-4E27-B0E0-AF15C2B3D4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81754" y="636025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21">
              <a:extLst>
                <a:ext uri="{FF2B5EF4-FFF2-40B4-BE49-F238E27FC236}">
                  <a16:creationId xmlns:a16="http://schemas.microsoft.com/office/drawing/2014/main" id="{09175BB4-78AB-4F07-9A7C-195C9FF50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61985" y="636677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25">
              <a:extLst>
                <a:ext uri="{FF2B5EF4-FFF2-40B4-BE49-F238E27FC236}">
                  <a16:creationId xmlns:a16="http://schemas.microsoft.com/office/drawing/2014/main" id="{E4647752-F098-4C74-8685-415ADC8BF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50219" y="6370450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26">
              <a:extLst>
                <a:ext uri="{FF2B5EF4-FFF2-40B4-BE49-F238E27FC236}">
                  <a16:creationId xmlns:a16="http://schemas.microsoft.com/office/drawing/2014/main" id="{AF23AEF6-4648-479D-9E57-75D4087D0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00429" y="6390444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27">
              <a:extLst>
                <a:ext uri="{FF2B5EF4-FFF2-40B4-BE49-F238E27FC236}">
                  <a16:creationId xmlns:a16="http://schemas.microsoft.com/office/drawing/2014/main" id="{A85CD8C4-1E33-42C9-BCBB-91B9CDE9E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75213" y="6390443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28">
              <a:extLst>
                <a:ext uri="{FF2B5EF4-FFF2-40B4-BE49-F238E27FC236}">
                  <a16:creationId xmlns:a16="http://schemas.microsoft.com/office/drawing/2014/main" id="{32D2257B-0B7A-4918-A6B3-74552983C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2403" y="6393706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29">
              <a:extLst>
                <a:ext uri="{FF2B5EF4-FFF2-40B4-BE49-F238E27FC236}">
                  <a16:creationId xmlns:a16="http://schemas.microsoft.com/office/drawing/2014/main" id="{B6E8A044-F3AC-48ED-B8A6-D2EDD3F69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50199" y="6393706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33">
              <a:extLst>
                <a:ext uri="{FF2B5EF4-FFF2-40B4-BE49-F238E27FC236}">
                  <a16:creationId xmlns:a16="http://schemas.microsoft.com/office/drawing/2014/main" id="{248AF2CF-3B97-49B3-8E08-2820E763B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357015" y="640268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36">
              <a:extLst>
                <a:ext uri="{FF2B5EF4-FFF2-40B4-BE49-F238E27FC236}">
                  <a16:creationId xmlns:a16="http://schemas.microsoft.com/office/drawing/2014/main" id="{B5BEC596-B534-44B2-B1B8-78C1FBBA36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5860" y="641492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37">
              <a:extLst>
                <a:ext uri="{FF2B5EF4-FFF2-40B4-BE49-F238E27FC236}">
                  <a16:creationId xmlns:a16="http://schemas.microsoft.com/office/drawing/2014/main" id="{F45F86F4-28DB-49BC-8B6B-B703086F4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18231" y="641818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8">
              <a:extLst>
                <a:ext uri="{FF2B5EF4-FFF2-40B4-BE49-F238E27FC236}">
                  <a16:creationId xmlns:a16="http://schemas.microsoft.com/office/drawing/2014/main" id="{2932A0BD-C987-4A93-91DC-E277DC89C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65674" y="6420637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39">
              <a:extLst>
                <a:ext uri="{FF2B5EF4-FFF2-40B4-BE49-F238E27FC236}">
                  <a16:creationId xmlns:a16="http://schemas.microsoft.com/office/drawing/2014/main" id="{DD6B3E88-4337-44F0-80CD-D96F69C2F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87222" y="6427164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40">
              <a:extLst>
                <a:ext uri="{FF2B5EF4-FFF2-40B4-BE49-F238E27FC236}">
                  <a16:creationId xmlns:a16="http://schemas.microsoft.com/office/drawing/2014/main" id="{2A481A9C-8E49-4886-B0B8-B391B54DE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45213" y="6430428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42">
              <a:extLst>
                <a:ext uri="{FF2B5EF4-FFF2-40B4-BE49-F238E27FC236}">
                  <a16:creationId xmlns:a16="http://schemas.microsoft.com/office/drawing/2014/main" id="{F74D151E-F322-43E1-AAAA-39C16A828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15774" y="6457357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43">
              <a:extLst>
                <a:ext uri="{FF2B5EF4-FFF2-40B4-BE49-F238E27FC236}">
                  <a16:creationId xmlns:a16="http://schemas.microsoft.com/office/drawing/2014/main" id="{BF3063F9-CB9B-4822-865E-5BFC90AF98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42843" y="646062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44">
              <a:extLst>
                <a:ext uri="{FF2B5EF4-FFF2-40B4-BE49-F238E27FC236}">
                  <a16:creationId xmlns:a16="http://schemas.microsoft.com/office/drawing/2014/main" id="{F541B440-1CE7-46DE-8E58-B472C9E62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1352" y="6457357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45">
              <a:extLst>
                <a:ext uri="{FF2B5EF4-FFF2-40B4-BE49-F238E27FC236}">
                  <a16:creationId xmlns:a16="http://schemas.microsoft.com/office/drawing/2014/main" id="{25E18B25-35CB-4DFC-B428-063F245D0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1373" y="646307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">
              <a:extLst>
                <a:ext uri="{FF2B5EF4-FFF2-40B4-BE49-F238E27FC236}">
                  <a16:creationId xmlns:a16="http://schemas.microsoft.com/office/drawing/2014/main" id="{AC3EF75E-9D39-42A1-8744-0314BE64A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76864" y="642104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29">
              <a:extLst>
                <a:ext uri="{FF2B5EF4-FFF2-40B4-BE49-F238E27FC236}">
                  <a16:creationId xmlns:a16="http://schemas.microsoft.com/office/drawing/2014/main" id="{5B830616-AB5F-4414-891C-D7D65A1C2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20744" y="5781063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33">
              <a:extLst>
                <a:ext uri="{FF2B5EF4-FFF2-40B4-BE49-F238E27FC236}">
                  <a16:creationId xmlns:a16="http://schemas.microsoft.com/office/drawing/2014/main" id="{B84FCDC4-EB04-49F6-83E1-AE030D913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59809" y="5814737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9">
              <a:extLst>
                <a:ext uri="{FF2B5EF4-FFF2-40B4-BE49-F238E27FC236}">
                  <a16:creationId xmlns:a16="http://schemas.microsoft.com/office/drawing/2014/main" id="{297CFE06-B273-4E3A-828B-7F2391E72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50782" y="5569170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33">
              <a:extLst>
                <a:ext uri="{FF2B5EF4-FFF2-40B4-BE49-F238E27FC236}">
                  <a16:creationId xmlns:a16="http://schemas.microsoft.com/office/drawing/2014/main" id="{3DB916FA-F738-4FDC-856A-EC97DEA0FA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04120" y="559808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44">
              <a:extLst>
                <a:ext uri="{FF2B5EF4-FFF2-40B4-BE49-F238E27FC236}">
                  <a16:creationId xmlns:a16="http://schemas.microsoft.com/office/drawing/2014/main" id="{84355883-FB7A-47AA-BA56-AF9F91552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57282" y="5553207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" name="Freeform 142">
            <a:extLst>
              <a:ext uri="{FF2B5EF4-FFF2-40B4-BE49-F238E27FC236}">
                <a16:creationId xmlns:a16="http://schemas.microsoft.com/office/drawing/2014/main" id="{869C3428-7E23-4E31-828E-09F276DAC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20574" y="6762157"/>
            <a:ext cx="3545" cy="5712"/>
          </a:xfrm>
          <a:custGeom>
            <a:avLst/>
            <a:gdLst>
              <a:gd name="T0" fmla="*/ 0 w 1"/>
              <a:gd name="T1" fmla="*/ 0 h 2"/>
              <a:gd name="T2" fmla="*/ 1 w 1"/>
              <a:gd name="T3" fmla="*/ 2 h 2"/>
              <a:gd name="T4" fmla="*/ 0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0" y="0"/>
                </a:moveTo>
                <a:cubicBezTo>
                  <a:pt x="1" y="1"/>
                  <a:pt x="1" y="1"/>
                  <a:pt x="1" y="2"/>
                </a:cubicBezTo>
                <a:cubicBezTo>
                  <a:pt x="0" y="2"/>
                  <a:pt x="0" y="1"/>
                  <a:pt x="0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" name="Picture 162" descr="Shape, arrow&#10;&#10;Description automatically generated">
            <a:extLst>
              <a:ext uri="{FF2B5EF4-FFF2-40B4-BE49-F238E27FC236}">
                <a16:creationId xmlns:a16="http://schemas.microsoft.com/office/drawing/2014/main" id="{35DEC1F8-DA29-4245-B87A-DB7C5692B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0" y="5672812"/>
            <a:ext cx="1751007" cy="1008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294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E576-8310-4A5D-B94A-94CA8C5B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Online Media 3" title="Ellie's Depression">
            <a:hlinkClick r:id="" action="ppaction://media"/>
            <a:extLst>
              <a:ext uri="{FF2B5EF4-FFF2-40B4-BE49-F238E27FC236}">
                <a16:creationId xmlns:a16="http://schemas.microsoft.com/office/drawing/2014/main" id="{09068474-4BE0-4EA7-81CC-DC9D853D3F3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6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CD369A-5284-45B1-B107-702483A8B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404DCC-EC38-4ABB-97A6-D2CEDD9F6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498507"/>
            <a:ext cx="5975133" cy="1372823"/>
          </a:xfrm>
        </p:spPr>
        <p:txBody>
          <a:bodyPr>
            <a:normAutofit/>
          </a:bodyPr>
          <a:lstStyle/>
          <a:p>
            <a:r>
              <a:rPr lang="en-US" dirty="0"/>
              <a:t>Treatment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691A-DAA5-4F82-9880-A4CB8094B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812" y="1871330"/>
            <a:ext cx="6988403" cy="4415170"/>
          </a:xfrm>
        </p:spPr>
        <p:txBody>
          <a:bodyPr>
            <a:normAutofit/>
          </a:bodyPr>
          <a:lstStyle/>
          <a:p>
            <a:r>
              <a:rPr lang="en-US" dirty="0"/>
              <a:t>A healthy lifestyle can help decrease the symptoms of depression</a:t>
            </a:r>
          </a:p>
          <a:p>
            <a:pPr lvl="1"/>
            <a:r>
              <a:rPr lang="en-US" dirty="0"/>
              <a:t>	- exercise</a:t>
            </a:r>
          </a:p>
          <a:p>
            <a:pPr lvl="1"/>
            <a:r>
              <a:rPr lang="en-US" dirty="0"/>
              <a:t>	- sleep</a:t>
            </a:r>
          </a:p>
          <a:p>
            <a:pPr lvl="1"/>
            <a:r>
              <a:rPr lang="en-US" dirty="0"/>
              <a:t>	- nutrition</a:t>
            </a:r>
          </a:p>
          <a:p>
            <a:r>
              <a:rPr lang="en-CA" dirty="0"/>
              <a:t>Combination of psychotherapy (usually Cognitive Behavioural Therapy) and an antidepressant medication (usually SSRI – Selective Serotonin Reuptake Inhibitor)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D435E13-4F33-4353-A24E-D37F37852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008178" y="0"/>
            <a:ext cx="1224388" cy="6837797"/>
            <a:chOff x="9008178" y="0"/>
            <a:chExt cx="1224388" cy="6837797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57652216-AF47-4D6B-A81B-2DC28B625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0158" y="468628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4850C240-229E-44CC-9B0C-7C70B8524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55276" y="402823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0C20C1F3-97C9-485A-BBF1-F712C6FDD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9037" y="419961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0">
              <a:extLst>
                <a:ext uri="{FF2B5EF4-FFF2-40B4-BE49-F238E27FC236}">
                  <a16:creationId xmlns:a16="http://schemas.microsoft.com/office/drawing/2014/main" id="{5FB7F486-D669-4315-848B-079715C0A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16499" y="435812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4">
              <a:extLst>
                <a:ext uri="{FF2B5EF4-FFF2-40B4-BE49-F238E27FC236}">
                  <a16:creationId xmlns:a16="http://schemas.microsoft.com/office/drawing/2014/main" id="{41C1AA59-6A1E-4A61-8483-8056A09E0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79206" y="249280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6">
              <a:extLst>
                <a:ext uri="{FF2B5EF4-FFF2-40B4-BE49-F238E27FC236}">
                  <a16:creationId xmlns:a16="http://schemas.microsoft.com/office/drawing/2014/main" id="{851A3E4E-2857-4A69-AEC0-79CF8C413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53994" y="4287329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6">
              <a:extLst>
                <a:ext uri="{FF2B5EF4-FFF2-40B4-BE49-F238E27FC236}">
                  <a16:creationId xmlns:a16="http://schemas.microsoft.com/office/drawing/2014/main" id="{449C2B94-6D2C-466B-9091-18CA59956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15556" y="59151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8">
              <a:extLst>
                <a:ext uri="{FF2B5EF4-FFF2-40B4-BE49-F238E27FC236}">
                  <a16:creationId xmlns:a16="http://schemas.microsoft.com/office/drawing/2014/main" id="{D09D148A-E95C-4A5F-AFBD-D05C90839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8383" y="1092238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0">
              <a:extLst>
                <a:ext uri="{FF2B5EF4-FFF2-40B4-BE49-F238E27FC236}">
                  <a16:creationId xmlns:a16="http://schemas.microsoft.com/office/drawing/2014/main" id="{5B90C58B-B2C5-4C93-8397-016D62EE6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3280" y="34368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2">
              <a:extLst>
                <a:ext uri="{FF2B5EF4-FFF2-40B4-BE49-F238E27FC236}">
                  <a16:creationId xmlns:a16="http://schemas.microsoft.com/office/drawing/2014/main" id="{97EE4FEF-54FA-45E2-A177-BA946262D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03982" y="91252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21D3B3BA-A1D7-450E-B002-44DFDC68F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7429" y="455675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1">
              <a:extLst>
                <a:ext uri="{FF2B5EF4-FFF2-40B4-BE49-F238E27FC236}">
                  <a16:creationId xmlns:a16="http://schemas.microsoft.com/office/drawing/2014/main" id="{71516E84-743F-4EE4-B466-909E55FCC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97930" y="455392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2">
              <a:extLst>
                <a:ext uri="{FF2B5EF4-FFF2-40B4-BE49-F238E27FC236}">
                  <a16:creationId xmlns:a16="http://schemas.microsoft.com/office/drawing/2014/main" id="{285EE84A-B305-47FC-9896-3EAAE94F6D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84509" y="4630313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ACD91DA3-CF45-4374-AEDA-5DA2E53EE4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46204" y="256097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9">
              <a:extLst>
                <a:ext uri="{FF2B5EF4-FFF2-40B4-BE49-F238E27FC236}">
                  <a16:creationId xmlns:a16="http://schemas.microsoft.com/office/drawing/2014/main" id="{BB356FF6-7153-4AE8-904C-8535363AA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91853" y="402614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0">
              <a:extLst>
                <a:ext uri="{FF2B5EF4-FFF2-40B4-BE49-F238E27FC236}">
                  <a16:creationId xmlns:a16="http://schemas.microsoft.com/office/drawing/2014/main" id="{D9CD9700-C2DA-4CCD-8700-D763281E4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43111" y="273469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4">
              <a:extLst>
                <a:ext uri="{FF2B5EF4-FFF2-40B4-BE49-F238E27FC236}">
                  <a16:creationId xmlns:a16="http://schemas.microsoft.com/office/drawing/2014/main" id="{EF5898F8-F274-4A71-ABC2-9727884523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9397" y="3991431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5">
              <a:extLst>
                <a:ext uri="{FF2B5EF4-FFF2-40B4-BE49-F238E27FC236}">
                  <a16:creationId xmlns:a16="http://schemas.microsoft.com/office/drawing/2014/main" id="{AEBBE398-C737-4798-92D3-68B6928A9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48867" y="292960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7">
              <a:extLst>
                <a:ext uri="{FF2B5EF4-FFF2-40B4-BE49-F238E27FC236}">
                  <a16:creationId xmlns:a16="http://schemas.microsoft.com/office/drawing/2014/main" id="{F3116C15-246C-412A-B5A8-DC7E056EC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5630" y="362285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8">
              <a:extLst>
                <a:ext uri="{FF2B5EF4-FFF2-40B4-BE49-F238E27FC236}">
                  <a16:creationId xmlns:a16="http://schemas.microsoft.com/office/drawing/2014/main" id="{F9FA8A4C-F799-47E7-85C8-4DA109A00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226201" y="5658689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2">
              <a:extLst>
                <a:ext uri="{FF2B5EF4-FFF2-40B4-BE49-F238E27FC236}">
                  <a16:creationId xmlns:a16="http://schemas.microsoft.com/office/drawing/2014/main" id="{06EB852C-D558-4FA2-B6BD-72478CDCE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8780" y="5608502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3">
              <a:extLst>
                <a:ext uri="{FF2B5EF4-FFF2-40B4-BE49-F238E27FC236}">
                  <a16:creationId xmlns:a16="http://schemas.microsoft.com/office/drawing/2014/main" id="{0B128693-39C5-4999-9EB7-FAF6D33AF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2527" y="600842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17">
              <a:extLst>
                <a:ext uri="{FF2B5EF4-FFF2-40B4-BE49-F238E27FC236}">
                  <a16:creationId xmlns:a16="http://schemas.microsoft.com/office/drawing/2014/main" id="{A7E94734-299A-4A1A-8745-522701D7F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1305" y="602034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8">
              <a:extLst>
                <a:ext uri="{FF2B5EF4-FFF2-40B4-BE49-F238E27FC236}">
                  <a16:creationId xmlns:a16="http://schemas.microsoft.com/office/drawing/2014/main" id="{88D7A4B9-ADFA-49C6-A86B-1801ECE375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77400" y="671012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9">
              <a:extLst>
                <a:ext uri="{FF2B5EF4-FFF2-40B4-BE49-F238E27FC236}">
                  <a16:creationId xmlns:a16="http://schemas.microsoft.com/office/drawing/2014/main" id="{1D2B967C-42F5-4C41-B5A8-333B15CF2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7813" y="624430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7E3E1C46-3049-4EC7-A692-A95CEE2A8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8056" y="164944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59EC4BA9-BAFD-46B9-B282-A708F32D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7494" y="2534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3">
              <a:extLst>
                <a:ext uri="{FF2B5EF4-FFF2-40B4-BE49-F238E27FC236}">
                  <a16:creationId xmlns:a16="http://schemas.microsoft.com/office/drawing/2014/main" id="{0BB44AF0-8C8E-4407-8BE6-C5A64ACB7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1061" y="5959475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1">
              <a:extLst>
                <a:ext uri="{FF2B5EF4-FFF2-40B4-BE49-F238E27FC236}">
                  <a16:creationId xmlns:a16="http://schemas.microsoft.com/office/drawing/2014/main" id="{85398933-36C3-494E-B746-673993C87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69636" y="6734906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3">
              <a:extLst>
                <a:ext uri="{FF2B5EF4-FFF2-40B4-BE49-F238E27FC236}">
                  <a16:creationId xmlns:a16="http://schemas.microsoft.com/office/drawing/2014/main" id="{84BFEAB6-0117-44A8-8459-8592C14D9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5171" y="542332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4">
              <a:extLst>
                <a:ext uri="{FF2B5EF4-FFF2-40B4-BE49-F238E27FC236}">
                  <a16:creationId xmlns:a16="http://schemas.microsoft.com/office/drawing/2014/main" id="{A171CE1C-2DD7-4682-BE34-E3D5986A0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112023" y="619009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9">
              <a:extLst>
                <a:ext uri="{FF2B5EF4-FFF2-40B4-BE49-F238E27FC236}">
                  <a16:creationId xmlns:a16="http://schemas.microsoft.com/office/drawing/2014/main" id="{993E51E0-704B-47D0-9E80-52F81035F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49177" y="643952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1">
              <a:extLst>
                <a:ext uri="{FF2B5EF4-FFF2-40B4-BE49-F238E27FC236}">
                  <a16:creationId xmlns:a16="http://schemas.microsoft.com/office/drawing/2014/main" id="{B877D7D4-56A7-4747-AB50-4D2CB582A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54656" y="6656884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7AD863AE-05C2-42B0-8B8C-2262A95B8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06387" y="603593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9">
              <a:extLst>
                <a:ext uri="{FF2B5EF4-FFF2-40B4-BE49-F238E27FC236}">
                  <a16:creationId xmlns:a16="http://schemas.microsoft.com/office/drawing/2014/main" id="{96FE0420-A304-40C5-A11A-0D43C374D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7942" y="581060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0">
              <a:extLst>
                <a:ext uri="{FF2B5EF4-FFF2-40B4-BE49-F238E27FC236}">
                  <a16:creationId xmlns:a16="http://schemas.microsoft.com/office/drawing/2014/main" id="{5712C99F-0668-4696-B7F5-5BE3B4078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22395" y="557606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4">
              <a:extLst>
                <a:ext uri="{FF2B5EF4-FFF2-40B4-BE49-F238E27FC236}">
                  <a16:creationId xmlns:a16="http://schemas.microsoft.com/office/drawing/2014/main" id="{45B51241-B4A7-44BA-B3B1-6D0785936E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28994" y="631108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6">
              <a:extLst>
                <a:ext uri="{FF2B5EF4-FFF2-40B4-BE49-F238E27FC236}">
                  <a16:creationId xmlns:a16="http://schemas.microsoft.com/office/drawing/2014/main" id="{D6E3E1E9-9E2B-4B15-979A-D9ADF02FEB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2551" y="656153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06">
              <a:extLst>
                <a:ext uri="{FF2B5EF4-FFF2-40B4-BE49-F238E27FC236}">
                  <a16:creationId xmlns:a16="http://schemas.microsoft.com/office/drawing/2014/main" id="{A37D17A3-9203-43E1-955F-779C2CFD3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1197" y="6049694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08">
              <a:extLst>
                <a:ext uri="{FF2B5EF4-FFF2-40B4-BE49-F238E27FC236}">
                  <a16:creationId xmlns:a16="http://schemas.microsoft.com/office/drawing/2014/main" id="{42EEB773-123A-4E50-93FF-FE62CB937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08142" y="554256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10">
              <a:extLst>
                <a:ext uri="{FF2B5EF4-FFF2-40B4-BE49-F238E27FC236}">
                  <a16:creationId xmlns:a16="http://schemas.microsoft.com/office/drawing/2014/main" id="{41D4F2D5-C07C-4F05-A11F-6024B7F13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1887" y="6376576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12">
              <a:extLst>
                <a:ext uri="{FF2B5EF4-FFF2-40B4-BE49-F238E27FC236}">
                  <a16:creationId xmlns:a16="http://schemas.microsoft.com/office/drawing/2014/main" id="{9AD3968C-7A54-4876-A3B1-0A199BD9D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0933" y="58403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34">
              <a:extLst>
                <a:ext uri="{FF2B5EF4-FFF2-40B4-BE49-F238E27FC236}">
                  <a16:creationId xmlns:a16="http://schemas.microsoft.com/office/drawing/2014/main" id="{84A9F12A-9E3E-4B1C-AECE-2204350DC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3918" y="1363185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6">
              <a:extLst>
                <a:ext uri="{FF2B5EF4-FFF2-40B4-BE49-F238E27FC236}">
                  <a16:creationId xmlns:a16="http://schemas.microsoft.com/office/drawing/2014/main" id="{AE1C5FD2-F9CD-4637-814D-A3A526F07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682528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1">
              <a:extLst>
                <a:ext uri="{FF2B5EF4-FFF2-40B4-BE49-F238E27FC236}">
                  <a16:creationId xmlns:a16="http://schemas.microsoft.com/office/drawing/2014/main" id="{83C66AA3-5242-4EC3-A629-2C827DED2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47500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2">
              <a:extLst>
                <a:ext uri="{FF2B5EF4-FFF2-40B4-BE49-F238E27FC236}">
                  <a16:creationId xmlns:a16="http://schemas.microsoft.com/office/drawing/2014/main" id="{132B76A0-CFCB-46B9-A647-A0CDEE2F7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5571" y="1179932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423AA744-F810-4397-917F-77D42FE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6574" y="89255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66">
              <a:extLst>
                <a:ext uri="{FF2B5EF4-FFF2-40B4-BE49-F238E27FC236}">
                  <a16:creationId xmlns:a16="http://schemas.microsoft.com/office/drawing/2014/main" id="{5C72F779-C984-4431-94E3-38E6050EA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9251" y="134753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9">
              <a:extLst>
                <a:ext uri="{FF2B5EF4-FFF2-40B4-BE49-F238E27FC236}">
                  <a16:creationId xmlns:a16="http://schemas.microsoft.com/office/drawing/2014/main" id="{8BF25437-23A6-4F68-A6CC-2021B4DB5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19134" y="1065294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0">
              <a:extLst>
                <a:ext uri="{FF2B5EF4-FFF2-40B4-BE49-F238E27FC236}">
                  <a16:creationId xmlns:a16="http://schemas.microsoft.com/office/drawing/2014/main" id="{B68970AA-D5FD-4ED4-8AE4-C981BD290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68213" y="509456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4">
              <a:extLst>
                <a:ext uri="{FF2B5EF4-FFF2-40B4-BE49-F238E27FC236}">
                  <a16:creationId xmlns:a16="http://schemas.microsoft.com/office/drawing/2014/main" id="{56CDF8D4-4455-458D-A168-36FD9BCF2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5118" y="723179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5">
              <a:extLst>
                <a:ext uri="{FF2B5EF4-FFF2-40B4-BE49-F238E27FC236}">
                  <a16:creationId xmlns:a16="http://schemas.microsoft.com/office/drawing/2014/main" id="{17A0BB86-D681-41CF-9C63-B55FAA270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3158" y="21612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7">
              <a:extLst>
                <a:ext uri="{FF2B5EF4-FFF2-40B4-BE49-F238E27FC236}">
                  <a16:creationId xmlns:a16="http://schemas.microsoft.com/office/drawing/2014/main" id="{51933FCD-E07F-4E47-853E-B791F1BBD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6772" y="5263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8">
              <a:extLst>
                <a:ext uri="{FF2B5EF4-FFF2-40B4-BE49-F238E27FC236}">
                  <a16:creationId xmlns:a16="http://schemas.microsoft.com/office/drawing/2014/main" id="{2EB1546B-A39B-432A-8E6A-1F7421881D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401716" y="1121475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94">
              <a:extLst>
                <a:ext uri="{FF2B5EF4-FFF2-40B4-BE49-F238E27FC236}">
                  <a16:creationId xmlns:a16="http://schemas.microsoft.com/office/drawing/2014/main" id="{A5AF0119-0028-4D14-B6CF-0ED0AF862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9564" y="132083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02">
              <a:extLst>
                <a:ext uri="{FF2B5EF4-FFF2-40B4-BE49-F238E27FC236}">
                  <a16:creationId xmlns:a16="http://schemas.microsoft.com/office/drawing/2014/main" id="{39B7BAEF-46A4-4EE7-A3F1-2B0C3139ED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38877" y="111360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3">
              <a:extLst>
                <a:ext uri="{FF2B5EF4-FFF2-40B4-BE49-F238E27FC236}">
                  <a16:creationId xmlns:a16="http://schemas.microsoft.com/office/drawing/2014/main" id="{4AFF19DE-7520-450D-BBC4-514637C67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55163" y="755014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17">
              <a:extLst>
                <a:ext uri="{FF2B5EF4-FFF2-40B4-BE49-F238E27FC236}">
                  <a16:creationId xmlns:a16="http://schemas.microsoft.com/office/drawing/2014/main" id="{55F5F049-082E-4F28-A6F9-B22CED347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737166" y="808442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18">
              <a:extLst>
                <a:ext uri="{FF2B5EF4-FFF2-40B4-BE49-F238E27FC236}">
                  <a16:creationId xmlns:a16="http://schemas.microsoft.com/office/drawing/2014/main" id="{F1FA5EE8-8FDF-4249-8FBE-5EE4A41B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27996" y="7012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19">
              <a:extLst>
                <a:ext uri="{FF2B5EF4-FFF2-40B4-BE49-F238E27FC236}">
                  <a16:creationId xmlns:a16="http://schemas.microsoft.com/office/drawing/2014/main" id="{0516D437-66A6-4F8A-AB89-41D39D359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8876" y="486555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3F9DD8A5-3889-448A-BB79-A5E1086DC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582585" y="664681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1">
              <a:extLst>
                <a:ext uri="{FF2B5EF4-FFF2-40B4-BE49-F238E27FC236}">
                  <a16:creationId xmlns:a16="http://schemas.microsoft.com/office/drawing/2014/main" id="{A5411003-0583-4E13-BD73-09447FE07B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2103" y="542898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1">
              <a:extLst>
                <a:ext uri="{FF2B5EF4-FFF2-40B4-BE49-F238E27FC236}">
                  <a16:creationId xmlns:a16="http://schemas.microsoft.com/office/drawing/2014/main" id="{0857F65C-18A4-4138-888F-60B6250E5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90868" y="647494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1">
              <a:extLst>
                <a:ext uri="{FF2B5EF4-FFF2-40B4-BE49-F238E27FC236}">
                  <a16:creationId xmlns:a16="http://schemas.microsoft.com/office/drawing/2014/main" id="{ABED9D28-F90F-4E28-A5EE-F59041B05E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8986323" y="3789134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>
              <a:extLst>
                <a:ext uri="{FF2B5EF4-FFF2-40B4-BE49-F238E27FC236}">
                  <a16:creationId xmlns:a16="http://schemas.microsoft.com/office/drawing/2014/main" id="{A2B5689A-49D3-4436-8E8B-8B6C049D21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01748" y="481869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9">
              <a:extLst>
                <a:ext uri="{FF2B5EF4-FFF2-40B4-BE49-F238E27FC236}">
                  <a16:creationId xmlns:a16="http://schemas.microsoft.com/office/drawing/2014/main" id="{9AEF7DFC-F323-44D3-93BC-8991F4501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7343" y="287384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>
              <a:extLst>
                <a:ext uri="{FF2B5EF4-FFF2-40B4-BE49-F238E27FC236}">
                  <a16:creationId xmlns:a16="http://schemas.microsoft.com/office/drawing/2014/main" id="{7D9C0AE3-7512-40BE-9DB0-92E5C9FAA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05212" y="136278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>
              <a:extLst>
                <a:ext uri="{FF2B5EF4-FFF2-40B4-BE49-F238E27FC236}">
                  <a16:creationId xmlns:a16="http://schemas.microsoft.com/office/drawing/2014/main" id="{4EDB005F-47FF-4F3E-A8EC-AA3B45D3B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2577" y="25941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3">
              <a:extLst>
                <a:ext uri="{FF2B5EF4-FFF2-40B4-BE49-F238E27FC236}">
                  <a16:creationId xmlns:a16="http://schemas.microsoft.com/office/drawing/2014/main" id="{66DA380F-77D7-4F06-B633-F9D856658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82239" y="484492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1">
              <a:extLst>
                <a:ext uri="{FF2B5EF4-FFF2-40B4-BE49-F238E27FC236}">
                  <a16:creationId xmlns:a16="http://schemas.microsoft.com/office/drawing/2014/main" id="{066B6C10-E3AE-4C93-8E97-EBE1FF1F2E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15164" y="2866487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3">
              <a:extLst>
                <a:ext uri="{FF2B5EF4-FFF2-40B4-BE49-F238E27FC236}">
                  <a16:creationId xmlns:a16="http://schemas.microsoft.com/office/drawing/2014/main" id="{E277C220-5466-4FD0-B77C-7E295E8C3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86842" y="4423779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8">
              <a:extLst>
                <a:ext uri="{FF2B5EF4-FFF2-40B4-BE49-F238E27FC236}">
                  <a16:creationId xmlns:a16="http://schemas.microsoft.com/office/drawing/2014/main" id="{3DEA17E6-646F-4827-A08D-E4725219F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345923" y="268803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9">
              <a:extLst>
                <a:ext uri="{FF2B5EF4-FFF2-40B4-BE49-F238E27FC236}">
                  <a16:creationId xmlns:a16="http://schemas.microsoft.com/office/drawing/2014/main" id="{3B5C6B2B-92D7-442F-8445-E554C082A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64193" y="585392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0">
              <a:extLst>
                <a:ext uri="{FF2B5EF4-FFF2-40B4-BE49-F238E27FC236}">
                  <a16:creationId xmlns:a16="http://schemas.microsoft.com/office/drawing/2014/main" id="{78B1671C-BA12-4A0C-BF73-4C133110AE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78440" y="511852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3E147694-6DC6-4EE8-AC97-7AE26398DC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08610" y="522492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E0283834-E22A-4F12-8B1D-9D97BDDC8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09191" y="496335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6">
              <a:extLst>
                <a:ext uri="{FF2B5EF4-FFF2-40B4-BE49-F238E27FC236}">
                  <a16:creationId xmlns:a16="http://schemas.microsoft.com/office/drawing/2014/main" id="{27CBE636-5461-44EB-AE97-6E8154E9C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51948" y="216328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8">
              <a:extLst>
                <a:ext uri="{FF2B5EF4-FFF2-40B4-BE49-F238E27FC236}">
                  <a16:creationId xmlns:a16="http://schemas.microsoft.com/office/drawing/2014/main" id="{A06117E5-5F5D-46C1-ACE2-979C1BA46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51489" y="428993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10">
              <a:extLst>
                <a:ext uri="{FF2B5EF4-FFF2-40B4-BE49-F238E27FC236}">
                  <a16:creationId xmlns:a16="http://schemas.microsoft.com/office/drawing/2014/main" id="{9DEA3051-9D19-4DC6-8C98-00C425876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29672" y="191545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2">
              <a:extLst>
                <a:ext uri="{FF2B5EF4-FFF2-40B4-BE49-F238E27FC236}">
                  <a16:creationId xmlns:a16="http://schemas.microsoft.com/office/drawing/2014/main" id="{DF50010C-C69E-4770-B0E3-E4DC2ACE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56864" y="3877242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">
              <a:extLst>
                <a:ext uri="{FF2B5EF4-FFF2-40B4-BE49-F238E27FC236}">
                  <a16:creationId xmlns:a16="http://schemas.microsoft.com/office/drawing/2014/main" id="{EF4373F0-D39C-43FD-9D4E-20E2371D6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923446" y="161572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">
              <a:extLst>
                <a:ext uri="{FF2B5EF4-FFF2-40B4-BE49-F238E27FC236}">
                  <a16:creationId xmlns:a16="http://schemas.microsoft.com/office/drawing/2014/main" id="{1DF9A3CD-079A-4625-84F2-DF7EC61A0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83886" y="15971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4">
              <a:extLst>
                <a:ext uri="{FF2B5EF4-FFF2-40B4-BE49-F238E27FC236}">
                  <a16:creationId xmlns:a16="http://schemas.microsoft.com/office/drawing/2014/main" id="{D7908608-A36E-4015-8FFF-EE727465F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4584" y="5202118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8E4FC21A-4E37-45B9-8ED9-8E9A200F6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238710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>
              <a:extLst>
                <a:ext uri="{FF2B5EF4-FFF2-40B4-BE49-F238E27FC236}">
                  <a16:creationId xmlns:a16="http://schemas.microsoft.com/office/drawing/2014/main" id="{7EC6CA60-3309-4909-A242-6EDC1620A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36381" y="213148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">
              <a:extLst>
                <a:ext uri="{FF2B5EF4-FFF2-40B4-BE49-F238E27FC236}">
                  <a16:creationId xmlns:a16="http://schemas.microsoft.com/office/drawing/2014/main" id="{E36F8D28-C5C9-4366-9BDE-D82FC2ED9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16200" y="4946730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45">
              <a:extLst>
                <a:ext uri="{FF2B5EF4-FFF2-40B4-BE49-F238E27FC236}">
                  <a16:creationId xmlns:a16="http://schemas.microsoft.com/office/drawing/2014/main" id="{347BC4EC-879E-4A58-BB8E-9965F42E5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54033" y="2727219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6">
              <a:extLst>
                <a:ext uri="{FF2B5EF4-FFF2-40B4-BE49-F238E27FC236}">
                  <a16:creationId xmlns:a16="http://schemas.microsoft.com/office/drawing/2014/main" id="{2FE79B60-958E-49FB-BAE5-09E087A8B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14286" y="5169064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9">
              <a:extLst>
                <a:ext uri="{FF2B5EF4-FFF2-40B4-BE49-F238E27FC236}">
                  <a16:creationId xmlns:a16="http://schemas.microsoft.com/office/drawing/2014/main" id="{F219BB5D-9580-4264-9E63-C861E665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703" y="16325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0">
              <a:extLst>
                <a:ext uri="{FF2B5EF4-FFF2-40B4-BE49-F238E27FC236}">
                  <a16:creationId xmlns:a16="http://schemas.microsoft.com/office/drawing/2014/main" id="{CEF6BF91-FC3D-46D7-8208-81727E55D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43734" y="215390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4">
              <a:extLst>
                <a:ext uri="{FF2B5EF4-FFF2-40B4-BE49-F238E27FC236}">
                  <a16:creationId xmlns:a16="http://schemas.microsoft.com/office/drawing/2014/main" id="{87C340A0-6594-44EF-A2FF-368EE436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35519" y="234556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5">
              <a:extLst>
                <a:ext uri="{FF2B5EF4-FFF2-40B4-BE49-F238E27FC236}">
                  <a16:creationId xmlns:a16="http://schemas.microsoft.com/office/drawing/2014/main" id="{C1864E85-CB41-4E68-88E0-97EC875AC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56115" y="193117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7">
              <a:extLst>
                <a:ext uri="{FF2B5EF4-FFF2-40B4-BE49-F238E27FC236}">
                  <a16:creationId xmlns:a16="http://schemas.microsoft.com/office/drawing/2014/main" id="{BE8F5959-39FD-404F-9DCA-045A6FF03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73164" y="1624407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8">
              <a:extLst>
                <a:ext uri="{FF2B5EF4-FFF2-40B4-BE49-F238E27FC236}">
                  <a16:creationId xmlns:a16="http://schemas.microsoft.com/office/drawing/2014/main" id="{AF2FFA2C-AA3B-4407-8D1E-EC9EBA5E1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438108" y="269324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4">
              <a:extLst>
                <a:ext uri="{FF2B5EF4-FFF2-40B4-BE49-F238E27FC236}">
                  <a16:creationId xmlns:a16="http://schemas.microsoft.com/office/drawing/2014/main" id="{9AD27997-4281-4B54-9055-A0F002812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42" y="504929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2">
              <a:extLst>
                <a:ext uri="{FF2B5EF4-FFF2-40B4-BE49-F238E27FC236}">
                  <a16:creationId xmlns:a16="http://schemas.microsoft.com/office/drawing/2014/main" id="{3E41767B-D672-4A2B-A6A4-963C085A8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39676" y="5302898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3">
              <a:extLst>
                <a:ext uri="{FF2B5EF4-FFF2-40B4-BE49-F238E27FC236}">
                  <a16:creationId xmlns:a16="http://schemas.microsoft.com/office/drawing/2014/main" id="{AB4F7F6A-E2B2-4495-9B73-CD2BF7F35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91555" y="232678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17">
              <a:extLst>
                <a:ext uri="{FF2B5EF4-FFF2-40B4-BE49-F238E27FC236}">
                  <a16:creationId xmlns:a16="http://schemas.microsoft.com/office/drawing/2014/main" id="{47982EE6-D4AC-49D9-9045-46EB0DDEA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773558" y="238021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18">
              <a:extLst>
                <a:ext uri="{FF2B5EF4-FFF2-40B4-BE49-F238E27FC236}">
                  <a16:creationId xmlns:a16="http://schemas.microsoft.com/office/drawing/2014/main" id="{B37DA8E7-A892-4110-A590-4407256B2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64388" y="164189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9">
              <a:extLst>
                <a:ext uri="{FF2B5EF4-FFF2-40B4-BE49-F238E27FC236}">
                  <a16:creationId xmlns:a16="http://schemas.microsoft.com/office/drawing/2014/main" id="{92F7A78A-541E-4652-82A6-5EFF9AFA5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6792" y="1980827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1">
              <a:extLst>
                <a:ext uri="{FF2B5EF4-FFF2-40B4-BE49-F238E27FC236}">
                  <a16:creationId xmlns:a16="http://schemas.microsoft.com/office/drawing/2014/main" id="{66CD4983-0D67-47D1-B718-95E23F619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274146" y="5296283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79">
              <a:extLst>
                <a:ext uri="{FF2B5EF4-FFF2-40B4-BE49-F238E27FC236}">
                  <a16:creationId xmlns:a16="http://schemas.microsoft.com/office/drawing/2014/main" id="{B2994A0B-6B7D-42B0-81A8-EA482E269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389090" y="2938560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79">
              <a:extLst>
                <a:ext uri="{FF2B5EF4-FFF2-40B4-BE49-F238E27FC236}">
                  <a16:creationId xmlns:a16="http://schemas.microsoft.com/office/drawing/2014/main" id="{71D6B524-6981-4540-85FC-1C7E3A910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068969" y="183118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79">
              <a:extLst>
                <a:ext uri="{FF2B5EF4-FFF2-40B4-BE49-F238E27FC236}">
                  <a16:creationId xmlns:a16="http://schemas.microsoft.com/office/drawing/2014/main" id="{119CDAF4-086B-4DF4-91C4-0E55E2E04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634612" y="26774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74">
              <a:extLst>
                <a:ext uri="{FF2B5EF4-FFF2-40B4-BE49-F238E27FC236}">
                  <a16:creationId xmlns:a16="http://schemas.microsoft.com/office/drawing/2014/main" id="{4A3083A2-69D2-4C08-9514-FF14E494D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564508" y="938073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53">
              <a:extLst>
                <a:ext uri="{FF2B5EF4-FFF2-40B4-BE49-F238E27FC236}">
                  <a16:creationId xmlns:a16="http://schemas.microsoft.com/office/drawing/2014/main" id="{3153AA8F-BF95-4135-98A9-71FD20DD5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040577" y="565264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85">
              <a:extLst>
                <a:ext uri="{FF2B5EF4-FFF2-40B4-BE49-F238E27FC236}">
                  <a16:creationId xmlns:a16="http://schemas.microsoft.com/office/drawing/2014/main" id="{D279C500-6A73-497D-9B5A-E2F33AD13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646792" y="183975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 descr="Shape, arrow&#10;&#10;Description automatically generated">
            <a:extLst>
              <a:ext uri="{FF2B5EF4-FFF2-40B4-BE49-F238E27FC236}">
                <a16:creationId xmlns:a16="http://schemas.microsoft.com/office/drawing/2014/main" id="{EE5BE402-5BE4-41CF-B68F-8D32C234D1C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33974" y="4374447"/>
            <a:ext cx="4154439" cy="15750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4109308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6FE8E5199AC74B8AA9087BB3BC8024" ma:contentTypeVersion="7" ma:contentTypeDescription="Create a new document." ma:contentTypeScope="" ma:versionID="f5ea0deaec530fbae70f72112199ff35">
  <xsd:schema xmlns:xsd="http://www.w3.org/2001/XMLSchema" xmlns:xs="http://www.w3.org/2001/XMLSchema" xmlns:p="http://schemas.microsoft.com/office/2006/metadata/properties" xmlns:ns3="2dc4c6d8-8bb0-42dd-b33d-d8d137c3d738" xmlns:ns4="afacfdc0-cb15-4645-a990-c6d7f5c3d665" targetNamespace="http://schemas.microsoft.com/office/2006/metadata/properties" ma:root="true" ma:fieldsID="b314d71f35c396fe7a71840c54362d9d" ns3:_="" ns4:_="">
    <xsd:import namespace="2dc4c6d8-8bb0-42dd-b33d-d8d137c3d738"/>
    <xsd:import namespace="afacfdc0-cb15-4645-a990-c6d7f5c3d6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4c6d8-8bb0-42dd-b33d-d8d137c3d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cfdc0-cb15-4645-a990-c6d7f5c3d6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798F2D-8E6F-42F3-9235-B1AA2A52E5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F18193-D733-466A-BE7F-AD698242B7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c4c6d8-8bb0-42dd-b33d-d8d137c3d738"/>
    <ds:schemaRef ds:uri="afacfdc0-cb15-4645-a990-c6d7f5c3d6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829B0D-3C76-40B7-94F3-6947743F9C50}">
  <ds:schemaRefs>
    <ds:schemaRef ds:uri="http://schemas.microsoft.com/office/2006/metadata/properties"/>
    <ds:schemaRef ds:uri="2dc4c6d8-8bb0-42dd-b33d-d8d137c3d738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afacfdc0-cb15-4645-a990-c6d7f5c3d665"/>
    <ds:schemaRef ds:uri="http://purl.org/dc/terms/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Bohemian</Template>
  <TotalTime>75</TotalTime>
  <Words>120</Words>
  <Application>Microsoft Office PowerPoint</Application>
  <PresentationFormat>Widescreen</PresentationFormat>
  <Paragraphs>20</Paragraphs>
  <Slides>8</Slides>
  <Notes>1</Notes>
  <HiddenSlides>1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Calibri</vt:lpstr>
      <vt:lpstr>Comic Sans MS</vt:lpstr>
      <vt:lpstr>Modern Love</vt:lpstr>
      <vt:lpstr>BohemianVTI</vt:lpstr>
      <vt:lpstr>PowerPoint Presentation</vt:lpstr>
      <vt:lpstr>Depression </vt:lpstr>
      <vt:lpstr>Depression – is a disturbance in emotion ______________________</vt:lpstr>
      <vt:lpstr>PowerPoint Presentation</vt:lpstr>
      <vt:lpstr>PowerPoint Presentation</vt:lpstr>
      <vt:lpstr>Depression is a mood disorder that:</vt:lpstr>
      <vt:lpstr>PowerPoint Presentation</vt:lpstr>
      <vt:lpstr>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 </dc:title>
  <dc:creator>Stacy Hanson</dc:creator>
  <cp:lastModifiedBy>Stacy Hanson</cp:lastModifiedBy>
  <cp:revision>1</cp:revision>
  <dcterms:created xsi:type="dcterms:W3CDTF">2021-10-22T15:43:23Z</dcterms:created>
  <dcterms:modified xsi:type="dcterms:W3CDTF">2021-11-25T18:59:25Z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0x010100AA6FE8E5199AC74B8AA9087BB3BC8024</vt:lpwstr>
  </property>
</Properties>
</file>