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4.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4"/>
  </p:sldMasterIdLst>
  <p:notesMasterIdLst>
    <p:notesMasterId r:id="rId19"/>
  </p:notesMasterIdLst>
  <p:sldIdLst>
    <p:sldId id="256" r:id="rId5"/>
    <p:sldId id="264" r:id="rId6"/>
    <p:sldId id="257" r:id="rId7"/>
    <p:sldId id="269" r:id="rId8"/>
    <p:sldId id="273" r:id="rId9"/>
    <p:sldId id="258" r:id="rId10"/>
    <p:sldId id="263" r:id="rId11"/>
    <p:sldId id="266" r:id="rId12"/>
    <p:sldId id="265" r:id="rId13"/>
    <p:sldId id="260" r:id="rId14"/>
    <p:sldId id="271" r:id="rId15"/>
    <p:sldId id="274" r:id="rId16"/>
    <p:sldId id="267" r:id="rId17"/>
    <p:sldId id="272"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954" y="10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diagrams/_rels/data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_rels/drawing3.xml.rels><?xml version="1.0" encoding="UTF-8" standalone="yes"?>
<Relationships xmlns="http://schemas.openxmlformats.org/package/2006/relationships"><Relationship Id="rId8" Type="http://schemas.openxmlformats.org/officeDocument/2006/relationships/image" Target="../media/image18.svg"/><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image" Target="../media/image12.svg"/><Relationship Id="rId1" Type="http://schemas.openxmlformats.org/officeDocument/2006/relationships/image" Target="../media/image11.png"/><Relationship Id="rId6" Type="http://schemas.openxmlformats.org/officeDocument/2006/relationships/image" Target="../media/image16.svg"/><Relationship Id="rId5" Type="http://schemas.openxmlformats.org/officeDocument/2006/relationships/image" Target="../media/image15.png"/><Relationship Id="rId10" Type="http://schemas.openxmlformats.org/officeDocument/2006/relationships/image" Target="../media/image20.svg"/><Relationship Id="rId4" Type="http://schemas.openxmlformats.org/officeDocument/2006/relationships/image" Target="../media/image14.svg"/><Relationship Id="rId9" Type="http://schemas.openxmlformats.org/officeDocument/2006/relationships/image" Target="../media/image19.png"/></Relationships>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AE09B77-3FF3-4C99-A20E-6564C4DD3871}" type="doc">
      <dgm:prSet loTypeId="urn:microsoft.com/office/officeart/2008/layout/LinedList" loCatId="list" qsTypeId="urn:microsoft.com/office/officeart/2005/8/quickstyle/simple1" qsCatId="simple" csTypeId="urn:microsoft.com/office/officeart/2005/8/colors/colorful5" csCatId="colorful" phldr="1"/>
      <dgm:spPr/>
      <dgm:t>
        <a:bodyPr/>
        <a:lstStyle/>
        <a:p>
          <a:endParaRPr lang="en-US"/>
        </a:p>
      </dgm:t>
    </dgm:pt>
    <dgm:pt modelId="{53336C16-B747-4F82-95D3-AEC71B675704}">
      <dgm:prSet/>
      <dgm:spPr/>
      <dgm:t>
        <a:bodyPr/>
        <a:lstStyle/>
        <a:p>
          <a:r>
            <a:rPr lang="en-CA"/>
            <a:t>Traditionally youth have a “best friend” 1 person or sometimes a small group of 2 or 4 </a:t>
          </a:r>
          <a:r>
            <a:rPr lang="en-CA" err="1"/>
            <a:t>Bff’s</a:t>
          </a:r>
          <a:r>
            <a:rPr lang="en-CA"/>
            <a:t> and family members are also usually part of this group</a:t>
          </a:r>
          <a:endParaRPr lang="en-US"/>
        </a:p>
      </dgm:t>
    </dgm:pt>
    <dgm:pt modelId="{50ACAD10-A3A8-43A4-A791-1A854CBE2113}" type="parTrans" cxnId="{6C6942CC-5CC3-49C4-997D-669A37EE76D1}">
      <dgm:prSet/>
      <dgm:spPr/>
      <dgm:t>
        <a:bodyPr/>
        <a:lstStyle/>
        <a:p>
          <a:endParaRPr lang="en-US"/>
        </a:p>
      </dgm:t>
    </dgm:pt>
    <dgm:pt modelId="{347730B5-6BDE-4068-83C5-D973CC9B023D}" type="sibTrans" cxnId="{6C6942CC-5CC3-49C4-997D-669A37EE76D1}">
      <dgm:prSet/>
      <dgm:spPr/>
      <dgm:t>
        <a:bodyPr/>
        <a:lstStyle/>
        <a:p>
          <a:endParaRPr lang="en-US"/>
        </a:p>
      </dgm:t>
    </dgm:pt>
    <dgm:pt modelId="{060FD06B-6AEC-4EDD-AD4E-3088219F5546}">
      <dgm:prSet/>
      <dgm:spPr/>
      <dgm:t>
        <a:bodyPr/>
        <a:lstStyle/>
        <a:p>
          <a:r>
            <a:rPr lang="en-CA"/>
            <a:t>Classmates, teammates, and new friendships are naturally made through school and experiences.  This group is considered acquaintances</a:t>
          </a:r>
          <a:endParaRPr lang="en-US"/>
        </a:p>
      </dgm:t>
    </dgm:pt>
    <dgm:pt modelId="{281E6469-2CFC-4976-99AF-F95E0DCD57E7}" type="parTrans" cxnId="{FFD1665A-4439-4A31-A2C8-727B97E5963D}">
      <dgm:prSet/>
      <dgm:spPr/>
      <dgm:t>
        <a:bodyPr/>
        <a:lstStyle/>
        <a:p>
          <a:endParaRPr lang="en-US"/>
        </a:p>
      </dgm:t>
    </dgm:pt>
    <dgm:pt modelId="{8BB67C66-CC79-4B2D-B9F4-E4CF386D0523}" type="sibTrans" cxnId="{FFD1665A-4439-4A31-A2C8-727B97E5963D}">
      <dgm:prSet/>
      <dgm:spPr/>
      <dgm:t>
        <a:bodyPr/>
        <a:lstStyle/>
        <a:p>
          <a:endParaRPr lang="en-US"/>
        </a:p>
      </dgm:t>
    </dgm:pt>
    <dgm:pt modelId="{3DAB9ADF-C658-4D0C-9F9D-22A3CED131B6}">
      <dgm:prSet/>
      <dgm:spPr/>
      <dgm:t>
        <a:bodyPr/>
        <a:lstStyle/>
        <a:p>
          <a:r>
            <a:rPr lang="en-CA"/>
            <a:t>Friendship groups have evolved due to “online connections” It makes it harder for us to determine who are friends and who are acquaintances. Think about this… Is someone really an acquaintance if you would not talk to them when you see them in person?</a:t>
          </a:r>
          <a:endParaRPr lang="en-US"/>
        </a:p>
      </dgm:t>
    </dgm:pt>
    <dgm:pt modelId="{1700780F-FF26-4AF9-959C-AB2EB22067FD}" type="parTrans" cxnId="{FEB9D63F-13AC-4115-AFEB-F43BA5A2ED7F}">
      <dgm:prSet/>
      <dgm:spPr/>
      <dgm:t>
        <a:bodyPr/>
        <a:lstStyle/>
        <a:p>
          <a:endParaRPr lang="en-US"/>
        </a:p>
      </dgm:t>
    </dgm:pt>
    <dgm:pt modelId="{C3044A22-344A-4AB7-8B9F-CC0B51CD8090}" type="sibTrans" cxnId="{FEB9D63F-13AC-4115-AFEB-F43BA5A2ED7F}">
      <dgm:prSet/>
      <dgm:spPr/>
      <dgm:t>
        <a:bodyPr/>
        <a:lstStyle/>
        <a:p>
          <a:endParaRPr lang="en-US"/>
        </a:p>
      </dgm:t>
    </dgm:pt>
    <dgm:pt modelId="{68A5B274-24E5-4BEF-90BE-CF6EE9F579AB}" type="pres">
      <dgm:prSet presAssocID="{AAE09B77-3FF3-4C99-A20E-6564C4DD3871}" presName="vert0" presStyleCnt="0">
        <dgm:presLayoutVars>
          <dgm:dir/>
          <dgm:animOne val="branch"/>
          <dgm:animLvl val="lvl"/>
        </dgm:presLayoutVars>
      </dgm:prSet>
      <dgm:spPr/>
    </dgm:pt>
    <dgm:pt modelId="{9FC95036-0065-4A5A-85EF-FFFEEB073DF2}" type="pres">
      <dgm:prSet presAssocID="{53336C16-B747-4F82-95D3-AEC71B675704}" presName="thickLine" presStyleLbl="alignNode1" presStyleIdx="0" presStyleCnt="3"/>
      <dgm:spPr/>
    </dgm:pt>
    <dgm:pt modelId="{12C665B9-AD1F-449B-A4EB-2C63EA3D3BDC}" type="pres">
      <dgm:prSet presAssocID="{53336C16-B747-4F82-95D3-AEC71B675704}" presName="horz1" presStyleCnt="0"/>
      <dgm:spPr/>
    </dgm:pt>
    <dgm:pt modelId="{E88E7B10-3AC6-47C1-818A-CF6E977823E9}" type="pres">
      <dgm:prSet presAssocID="{53336C16-B747-4F82-95D3-AEC71B675704}" presName="tx1" presStyleLbl="revTx" presStyleIdx="0" presStyleCnt="3"/>
      <dgm:spPr/>
    </dgm:pt>
    <dgm:pt modelId="{F62824CE-CFD2-4B5B-B986-FA3FA85AE3C2}" type="pres">
      <dgm:prSet presAssocID="{53336C16-B747-4F82-95D3-AEC71B675704}" presName="vert1" presStyleCnt="0"/>
      <dgm:spPr/>
    </dgm:pt>
    <dgm:pt modelId="{4BEBEF5B-413F-4B7B-BF65-3AB0D7D0C5AF}" type="pres">
      <dgm:prSet presAssocID="{060FD06B-6AEC-4EDD-AD4E-3088219F5546}" presName="thickLine" presStyleLbl="alignNode1" presStyleIdx="1" presStyleCnt="3"/>
      <dgm:spPr/>
    </dgm:pt>
    <dgm:pt modelId="{F3B40D69-E17B-4F4C-8BA1-D961D3101D95}" type="pres">
      <dgm:prSet presAssocID="{060FD06B-6AEC-4EDD-AD4E-3088219F5546}" presName="horz1" presStyleCnt="0"/>
      <dgm:spPr/>
    </dgm:pt>
    <dgm:pt modelId="{51CE50B0-F36E-4CD7-B50B-7461B99C8548}" type="pres">
      <dgm:prSet presAssocID="{060FD06B-6AEC-4EDD-AD4E-3088219F5546}" presName="tx1" presStyleLbl="revTx" presStyleIdx="1" presStyleCnt="3"/>
      <dgm:spPr/>
    </dgm:pt>
    <dgm:pt modelId="{F3C60A94-AA23-4A44-81B4-9E302BF1E6E5}" type="pres">
      <dgm:prSet presAssocID="{060FD06B-6AEC-4EDD-AD4E-3088219F5546}" presName="vert1" presStyleCnt="0"/>
      <dgm:spPr/>
    </dgm:pt>
    <dgm:pt modelId="{BA529F95-240F-49A9-A75D-C69435736AFE}" type="pres">
      <dgm:prSet presAssocID="{3DAB9ADF-C658-4D0C-9F9D-22A3CED131B6}" presName="thickLine" presStyleLbl="alignNode1" presStyleIdx="2" presStyleCnt="3"/>
      <dgm:spPr/>
    </dgm:pt>
    <dgm:pt modelId="{F53BECAE-CDA6-4E2D-ADB6-CE7E4FC1ED03}" type="pres">
      <dgm:prSet presAssocID="{3DAB9ADF-C658-4D0C-9F9D-22A3CED131B6}" presName="horz1" presStyleCnt="0"/>
      <dgm:spPr/>
    </dgm:pt>
    <dgm:pt modelId="{741590E4-64B2-4B23-A6EC-B4344977108E}" type="pres">
      <dgm:prSet presAssocID="{3DAB9ADF-C658-4D0C-9F9D-22A3CED131B6}" presName="tx1" presStyleLbl="revTx" presStyleIdx="2" presStyleCnt="3"/>
      <dgm:spPr/>
    </dgm:pt>
    <dgm:pt modelId="{6732E110-685B-4A17-A415-6C79DCF157E1}" type="pres">
      <dgm:prSet presAssocID="{3DAB9ADF-C658-4D0C-9F9D-22A3CED131B6}" presName="vert1" presStyleCnt="0"/>
      <dgm:spPr/>
    </dgm:pt>
  </dgm:ptLst>
  <dgm:cxnLst>
    <dgm:cxn modelId="{37D93829-EC90-41DC-854C-14A040472758}" type="presOf" srcId="{53336C16-B747-4F82-95D3-AEC71B675704}" destId="{E88E7B10-3AC6-47C1-818A-CF6E977823E9}" srcOrd="0" destOrd="0" presId="urn:microsoft.com/office/officeart/2008/layout/LinedList"/>
    <dgm:cxn modelId="{8C7EE233-84E2-4B21-8D57-A969460E059B}" type="presOf" srcId="{3DAB9ADF-C658-4D0C-9F9D-22A3CED131B6}" destId="{741590E4-64B2-4B23-A6EC-B4344977108E}" srcOrd="0" destOrd="0" presId="urn:microsoft.com/office/officeart/2008/layout/LinedList"/>
    <dgm:cxn modelId="{FEB9D63F-13AC-4115-AFEB-F43BA5A2ED7F}" srcId="{AAE09B77-3FF3-4C99-A20E-6564C4DD3871}" destId="{3DAB9ADF-C658-4D0C-9F9D-22A3CED131B6}" srcOrd="2" destOrd="0" parTransId="{1700780F-FF26-4AF9-959C-AB2EB22067FD}" sibTransId="{C3044A22-344A-4AB7-8B9F-CC0B51CD8090}"/>
    <dgm:cxn modelId="{7197FC51-44CC-4AA9-A253-FDCF0016034B}" type="presOf" srcId="{AAE09B77-3FF3-4C99-A20E-6564C4DD3871}" destId="{68A5B274-24E5-4BEF-90BE-CF6EE9F579AB}" srcOrd="0" destOrd="0" presId="urn:microsoft.com/office/officeart/2008/layout/LinedList"/>
    <dgm:cxn modelId="{FFD1665A-4439-4A31-A2C8-727B97E5963D}" srcId="{AAE09B77-3FF3-4C99-A20E-6564C4DD3871}" destId="{060FD06B-6AEC-4EDD-AD4E-3088219F5546}" srcOrd="1" destOrd="0" parTransId="{281E6469-2CFC-4976-99AF-F95E0DCD57E7}" sibTransId="{8BB67C66-CC79-4B2D-B9F4-E4CF386D0523}"/>
    <dgm:cxn modelId="{6C6942CC-5CC3-49C4-997D-669A37EE76D1}" srcId="{AAE09B77-3FF3-4C99-A20E-6564C4DD3871}" destId="{53336C16-B747-4F82-95D3-AEC71B675704}" srcOrd="0" destOrd="0" parTransId="{50ACAD10-A3A8-43A4-A791-1A854CBE2113}" sibTransId="{347730B5-6BDE-4068-83C5-D973CC9B023D}"/>
    <dgm:cxn modelId="{514034CE-F60D-479D-B45F-89EF0169323C}" type="presOf" srcId="{060FD06B-6AEC-4EDD-AD4E-3088219F5546}" destId="{51CE50B0-F36E-4CD7-B50B-7461B99C8548}" srcOrd="0" destOrd="0" presId="urn:microsoft.com/office/officeart/2008/layout/LinedList"/>
    <dgm:cxn modelId="{C7ED5394-DF5A-48C3-BC9F-F22FB6A4EF40}" type="presParOf" srcId="{68A5B274-24E5-4BEF-90BE-CF6EE9F579AB}" destId="{9FC95036-0065-4A5A-85EF-FFFEEB073DF2}" srcOrd="0" destOrd="0" presId="urn:microsoft.com/office/officeart/2008/layout/LinedList"/>
    <dgm:cxn modelId="{149E1B45-E661-4413-A08C-17D05A78274D}" type="presParOf" srcId="{68A5B274-24E5-4BEF-90BE-CF6EE9F579AB}" destId="{12C665B9-AD1F-449B-A4EB-2C63EA3D3BDC}" srcOrd="1" destOrd="0" presId="urn:microsoft.com/office/officeart/2008/layout/LinedList"/>
    <dgm:cxn modelId="{B807460D-03AF-4A58-A148-76AB612E95E1}" type="presParOf" srcId="{12C665B9-AD1F-449B-A4EB-2C63EA3D3BDC}" destId="{E88E7B10-3AC6-47C1-818A-CF6E977823E9}" srcOrd="0" destOrd="0" presId="urn:microsoft.com/office/officeart/2008/layout/LinedList"/>
    <dgm:cxn modelId="{E18884C3-F9A5-4FC4-9EFC-DF57053BE3CA}" type="presParOf" srcId="{12C665B9-AD1F-449B-A4EB-2C63EA3D3BDC}" destId="{F62824CE-CFD2-4B5B-B986-FA3FA85AE3C2}" srcOrd="1" destOrd="0" presId="urn:microsoft.com/office/officeart/2008/layout/LinedList"/>
    <dgm:cxn modelId="{E8D7970F-E2F6-416F-8DB1-391DF392150E}" type="presParOf" srcId="{68A5B274-24E5-4BEF-90BE-CF6EE9F579AB}" destId="{4BEBEF5B-413F-4B7B-BF65-3AB0D7D0C5AF}" srcOrd="2" destOrd="0" presId="urn:microsoft.com/office/officeart/2008/layout/LinedList"/>
    <dgm:cxn modelId="{DBEE415D-724B-40D3-8CD3-71509C632E68}" type="presParOf" srcId="{68A5B274-24E5-4BEF-90BE-CF6EE9F579AB}" destId="{F3B40D69-E17B-4F4C-8BA1-D961D3101D95}" srcOrd="3" destOrd="0" presId="urn:microsoft.com/office/officeart/2008/layout/LinedList"/>
    <dgm:cxn modelId="{E25411E5-3E08-4DD1-96DA-FFB3CC87B3D3}" type="presParOf" srcId="{F3B40D69-E17B-4F4C-8BA1-D961D3101D95}" destId="{51CE50B0-F36E-4CD7-B50B-7461B99C8548}" srcOrd="0" destOrd="0" presId="urn:microsoft.com/office/officeart/2008/layout/LinedList"/>
    <dgm:cxn modelId="{E21FECF1-E4AB-4B4C-A55F-853098D1282E}" type="presParOf" srcId="{F3B40D69-E17B-4F4C-8BA1-D961D3101D95}" destId="{F3C60A94-AA23-4A44-81B4-9E302BF1E6E5}" srcOrd="1" destOrd="0" presId="urn:microsoft.com/office/officeart/2008/layout/LinedList"/>
    <dgm:cxn modelId="{453136DA-DC42-440B-BA8A-9DFB370AE4B9}" type="presParOf" srcId="{68A5B274-24E5-4BEF-90BE-CF6EE9F579AB}" destId="{BA529F95-240F-49A9-A75D-C69435736AFE}" srcOrd="4" destOrd="0" presId="urn:microsoft.com/office/officeart/2008/layout/LinedList"/>
    <dgm:cxn modelId="{64734897-3E07-4AA6-8E52-30EC0118379C}" type="presParOf" srcId="{68A5B274-24E5-4BEF-90BE-CF6EE9F579AB}" destId="{F53BECAE-CDA6-4E2D-ADB6-CE7E4FC1ED03}" srcOrd="5" destOrd="0" presId="urn:microsoft.com/office/officeart/2008/layout/LinedList"/>
    <dgm:cxn modelId="{71860C93-32B4-4E30-93D3-69C0727C8CC2}" type="presParOf" srcId="{F53BECAE-CDA6-4E2D-ADB6-CE7E4FC1ED03}" destId="{741590E4-64B2-4B23-A6EC-B4344977108E}" srcOrd="0" destOrd="0" presId="urn:microsoft.com/office/officeart/2008/layout/LinedList"/>
    <dgm:cxn modelId="{654C0CD1-36F1-4F5A-8336-B96B3420B8CE}" type="presParOf" srcId="{F53BECAE-CDA6-4E2D-ADB6-CE7E4FC1ED03}" destId="{6732E110-685B-4A17-A415-6C79DCF157E1}"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ACF1DB4-6307-415D-9720-647B2FC319EA}"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387E41E8-B836-4411-B481-7D4D7F0A5D63}">
      <dgm:prSet/>
      <dgm:spPr/>
      <dgm:t>
        <a:bodyPr/>
        <a:lstStyle/>
        <a:p>
          <a:r>
            <a:rPr lang="en-CA"/>
            <a:t>Does this make it harder for us to have empathy when their public life appears to be so great?</a:t>
          </a:r>
          <a:endParaRPr lang="en-US"/>
        </a:p>
      </dgm:t>
    </dgm:pt>
    <dgm:pt modelId="{40A2AFE1-8EDC-4CA1-848A-7FE02AD4A202}" type="parTrans" cxnId="{D2AD3B96-F77A-4E3F-B420-566E04041817}">
      <dgm:prSet/>
      <dgm:spPr/>
      <dgm:t>
        <a:bodyPr/>
        <a:lstStyle/>
        <a:p>
          <a:endParaRPr lang="en-US"/>
        </a:p>
      </dgm:t>
    </dgm:pt>
    <dgm:pt modelId="{AB83F62B-E4CB-4D44-9A1F-53BBB007A9C0}" type="sibTrans" cxnId="{D2AD3B96-F77A-4E3F-B420-566E04041817}">
      <dgm:prSet/>
      <dgm:spPr/>
      <dgm:t>
        <a:bodyPr/>
        <a:lstStyle/>
        <a:p>
          <a:endParaRPr lang="en-US"/>
        </a:p>
      </dgm:t>
    </dgm:pt>
    <dgm:pt modelId="{50050D60-A10C-4B49-9F19-73D97BD59E7A}">
      <dgm:prSet/>
      <dgm:spPr/>
      <dgm:t>
        <a:bodyPr/>
        <a:lstStyle/>
        <a:p>
          <a:r>
            <a:rPr lang="en-CA"/>
            <a:t>Lack of empathy and communicating via social media has increased bullying behaviours</a:t>
          </a:r>
          <a:endParaRPr lang="en-US"/>
        </a:p>
      </dgm:t>
    </dgm:pt>
    <dgm:pt modelId="{77BFB1F8-4048-4D59-83B2-A346E9A80EB8}" type="parTrans" cxnId="{53559E29-AEBE-46F2-AA95-C134B0367B0D}">
      <dgm:prSet/>
      <dgm:spPr/>
      <dgm:t>
        <a:bodyPr/>
        <a:lstStyle/>
        <a:p>
          <a:endParaRPr lang="en-US"/>
        </a:p>
      </dgm:t>
    </dgm:pt>
    <dgm:pt modelId="{C686F5AC-2C28-42B9-BAFD-96C2CE22CB32}" type="sibTrans" cxnId="{53559E29-AEBE-46F2-AA95-C134B0367B0D}">
      <dgm:prSet/>
      <dgm:spPr/>
      <dgm:t>
        <a:bodyPr/>
        <a:lstStyle/>
        <a:p>
          <a:endParaRPr lang="en-US"/>
        </a:p>
      </dgm:t>
    </dgm:pt>
    <dgm:pt modelId="{8FAB5BEE-DD4B-451A-991F-0E5284FB48AF}" type="pres">
      <dgm:prSet presAssocID="{4ACF1DB4-6307-415D-9720-647B2FC319EA}" presName="linear" presStyleCnt="0">
        <dgm:presLayoutVars>
          <dgm:animLvl val="lvl"/>
          <dgm:resizeHandles val="exact"/>
        </dgm:presLayoutVars>
      </dgm:prSet>
      <dgm:spPr/>
    </dgm:pt>
    <dgm:pt modelId="{BAE524F9-BD4A-4F61-83F7-C7EE4DD258D5}" type="pres">
      <dgm:prSet presAssocID="{387E41E8-B836-4411-B481-7D4D7F0A5D63}" presName="parentText" presStyleLbl="node1" presStyleIdx="0" presStyleCnt="2">
        <dgm:presLayoutVars>
          <dgm:chMax val="0"/>
          <dgm:bulletEnabled val="1"/>
        </dgm:presLayoutVars>
      </dgm:prSet>
      <dgm:spPr/>
    </dgm:pt>
    <dgm:pt modelId="{F40BF88F-2B4C-4C0A-963B-FE2C8148F8D4}" type="pres">
      <dgm:prSet presAssocID="{AB83F62B-E4CB-4D44-9A1F-53BBB007A9C0}" presName="spacer" presStyleCnt="0"/>
      <dgm:spPr/>
    </dgm:pt>
    <dgm:pt modelId="{E6CF5DBF-11D8-42F5-89BA-4C9FBC4886C4}" type="pres">
      <dgm:prSet presAssocID="{50050D60-A10C-4B49-9F19-73D97BD59E7A}" presName="parentText" presStyleLbl="node1" presStyleIdx="1" presStyleCnt="2">
        <dgm:presLayoutVars>
          <dgm:chMax val="0"/>
          <dgm:bulletEnabled val="1"/>
        </dgm:presLayoutVars>
      </dgm:prSet>
      <dgm:spPr/>
    </dgm:pt>
  </dgm:ptLst>
  <dgm:cxnLst>
    <dgm:cxn modelId="{53559E29-AEBE-46F2-AA95-C134B0367B0D}" srcId="{4ACF1DB4-6307-415D-9720-647B2FC319EA}" destId="{50050D60-A10C-4B49-9F19-73D97BD59E7A}" srcOrd="1" destOrd="0" parTransId="{77BFB1F8-4048-4D59-83B2-A346E9A80EB8}" sibTransId="{C686F5AC-2C28-42B9-BAFD-96C2CE22CB32}"/>
    <dgm:cxn modelId="{239CB53D-9368-4804-B62F-E66798A2DDF2}" type="presOf" srcId="{387E41E8-B836-4411-B481-7D4D7F0A5D63}" destId="{BAE524F9-BD4A-4F61-83F7-C7EE4DD258D5}" srcOrd="0" destOrd="0" presId="urn:microsoft.com/office/officeart/2005/8/layout/vList2"/>
    <dgm:cxn modelId="{A8CF3C7A-1DB0-4C2E-B816-6316175A71AD}" type="presOf" srcId="{4ACF1DB4-6307-415D-9720-647B2FC319EA}" destId="{8FAB5BEE-DD4B-451A-991F-0E5284FB48AF}" srcOrd="0" destOrd="0" presId="urn:microsoft.com/office/officeart/2005/8/layout/vList2"/>
    <dgm:cxn modelId="{D2AD3B96-F77A-4E3F-B420-566E04041817}" srcId="{4ACF1DB4-6307-415D-9720-647B2FC319EA}" destId="{387E41E8-B836-4411-B481-7D4D7F0A5D63}" srcOrd="0" destOrd="0" parTransId="{40A2AFE1-8EDC-4CA1-848A-7FE02AD4A202}" sibTransId="{AB83F62B-E4CB-4D44-9A1F-53BBB007A9C0}"/>
    <dgm:cxn modelId="{927D78E8-53CD-41E1-8095-8B1090A2CB44}" type="presOf" srcId="{50050D60-A10C-4B49-9F19-73D97BD59E7A}" destId="{E6CF5DBF-11D8-42F5-89BA-4C9FBC4886C4}" srcOrd="0" destOrd="0" presId="urn:microsoft.com/office/officeart/2005/8/layout/vList2"/>
    <dgm:cxn modelId="{5D0D60ED-D6F9-4CB5-83BA-55679B117CCE}" type="presParOf" srcId="{8FAB5BEE-DD4B-451A-991F-0E5284FB48AF}" destId="{BAE524F9-BD4A-4F61-83F7-C7EE4DD258D5}" srcOrd="0" destOrd="0" presId="urn:microsoft.com/office/officeart/2005/8/layout/vList2"/>
    <dgm:cxn modelId="{DC68ED66-0780-4543-B7CE-A0A13422A56E}" type="presParOf" srcId="{8FAB5BEE-DD4B-451A-991F-0E5284FB48AF}" destId="{F40BF88F-2B4C-4C0A-963B-FE2C8148F8D4}" srcOrd="1" destOrd="0" presId="urn:microsoft.com/office/officeart/2005/8/layout/vList2"/>
    <dgm:cxn modelId="{CBC5D011-A65F-4DFB-A306-327E3D376E0E}" type="presParOf" srcId="{8FAB5BEE-DD4B-451A-991F-0E5284FB48AF}" destId="{E6CF5DBF-11D8-42F5-89BA-4C9FBC4886C4}" srcOrd="2" destOrd="0" presId="urn:microsoft.com/office/officeart/2005/8/layout/vList2"/>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C8839B0-4E09-4FA1-90EC-6357FD7C4A7C}" type="doc">
      <dgm:prSet loTypeId="urn:microsoft.com/office/officeart/2018/2/layout/IconCircleList" loCatId="icon" qsTypeId="urn:microsoft.com/office/officeart/2005/8/quickstyle/simple1" qsCatId="simple" csTypeId="urn:microsoft.com/office/officeart/2005/8/colors/accent1_2" csCatId="accent1" phldr="1"/>
      <dgm:spPr/>
      <dgm:t>
        <a:bodyPr/>
        <a:lstStyle/>
        <a:p>
          <a:endParaRPr lang="en-US"/>
        </a:p>
      </dgm:t>
    </dgm:pt>
    <dgm:pt modelId="{CF03784E-A7C4-4986-A464-49F1FE2699E7}">
      <dgm:prSet/>
      <dgm:spPr/>
      <dgm:t>
        <a:bodyPr/>
        <a:lstStyle/>
        <a:p>
          <a:pPr>
            <a:lnSpc>
              <a:spcPct val="100000"/>
            </a:lnSpc>
          </a:pPr>
          <a:r>
            <a:rPr lang="en-CA" b="1"/>
            <a:t>Read a book (paper book)</a:t>
          </a:r>
          <a:endParaRPr lang="en-US"/>
        </a:p>
      </dgm:t>
    </dgm:pt>
    <dgm:pt modelId="{E75CD733-433A-4125-BAD4-4B5320EE784B}" type="parTrans" cxnId="{E9A203E1-45E0-4F50-A46F-D54D675C6D9D}">
      <dgm:prSet/>
      <dgm:spPr/>
      <dgm:t>
        <a:bodyPr/>
        <a:lstStyle/>
        <a:p>
          <a:endParaRPr lang="en-US"/>
        </a:p>
      </dgm:t>
    </dgm:pt>
    <dgm:pt modelId="{01296F54-387E-47C4-AB3D-75B524224405}" type="sibTrans" cxnId="{E9A203E1-45E0-4F50-A46F-D54D675C6D9D}">
      <dgm:prSet/>
      <dgm:spPr/>
      <dgm:t>
        <a:bodyPr/>
        <a:lstStyle/>
        <a:p>
          <a:pPr>
            <a:lnSpc>
              <a:spcPct val="100000"/>
            </a:lnSpc>
          </a:pPr>
          <a:endParaRPr lang="en-US"/>
        </a:p>
      </dgm:t>
    </dgm:pt>
    <dgm:pt modelId="{439ECB1E-5FA8-4CE1-A295-4048F686423E}">
      <dgm:prSet/>
      <dgm:spPr/>
      <dgm:t>
        <a:bodyPr/>
        <a:lstStyle/>
        <a:p>
          <a:pPr>
            <a:lnSpc>
              <a:spcPct val="100000"/>
            </a:lnSpc>
          </a:pPr>
          <a:r>
            <a:rPr lang="en-CA" b="1"/>
            <a:t>Watch a movie (not on your phone)</a:t>
          </a:r>
          <a:endParaRPr lang="en-US"/>
        </a:p>
      </dgm:t>
    </dgm:pt>
    <dgm:pt modelId="{5899F34F-5535-463C-9A20-EBC180C0B33F}" type="parTrans" cxnId="{2FFB14CB-5D7E-483F-B6A0-86BC57D6CF8E}">
      <dgm:prSet/>
      <dgm:spPr/>
      <dgm:t>
        <a:bodyPr/>
        <a:lstStyle/>
        <a:p>
          <a:endParaRPr lang="en-US"/>
        </a:p>
      </dgm:t>
    </dgm:pt>
    <dgm:pt modelId="{3E86C49C-CAC2-474B-8262-199D2AD921A1}" type="sibTrans" cxnId="{2FFB14CB-5D7E-483F-B6A0-86BC57D6CF8E}">
      <dgm:prSet/>
      <dgm:spPr/>
      <dgm:t>
        <a:bodyPr/>
        <a:lstStyle/>
        <a:p>
          <a:pPr>
            <a:lnSpc>
              <a:spcPct val="100000"/>
            </a:lnSpc>
          </a:pPr>
          <a:endParaRPr lang="en-US"/>
        </a:p>
      </dgm:t>
    </dgm:pt>
    <dgm:pt modelId="{93698DC5-5F9C-4ABD-86E3-F441C47CC45C}">
      <dgm:prSet/>
      <dgm:spPr/>
      <dgm:t>
        <a:bodyPr/>
        <a:lstStyle/>
        <a:p>
          <a:pPr>
            <a:lnSpc>
              <a:spcPct val="100000"/>
            </a:lnSpc>
          </a:pPr>
          <a:r>
            <a:rPr lang="en-CA" b="1"/>
            <a:t>Exercise</a:t>
          </a:r>
          <a:endParaRPr lang="en-US"/>
        </a:p>
      </dgm:t>
    </dgm:pt>
    <dgm:pt modelId="{3F67DA66-C0EA-4362-9959-29682002D778}" type="parTrans" cxnId="{BF07154D-FBD0-4721-ABD9-64FD37D40467}">
      <dgm:prSet/>
      <dgm:spPr/>
      <dgm:t>
        <a:bodyPr/>
        <a:lstStyle/>
        <a:p>
          <a:endParaRPr lang="en-US"/>
        </a:p>
      </dgm:t>
    </dgm:pt>
    <dgm:pt modelId="{0E878DF1-5CCC-4A28-B8F1-E5BF253E2AD5}" type="sibTrans" cxnId="{BF07154D-FBD0-4721-ABD9-64FD37D40467}">
      <dgm:prSet/>
      <dgm:spPr/>
      <dgm:t>
        <a:bodyPr/>
        <a:lstStyle/>
        <a:p>
          <a:pPr>
            <a:lnSpc>
              <a:spcPct val="100000"/>
            </a:lnSpc>
          </a:pPr>
          <a:endParaRPr lang="en-US"/>
        </a:p>
      </dgm:t>
    </dgm:pt>
    <dgm:pt modelId="{8628DBC9-50FE-4B26-AD09-2DE142205C68}">
      <dgm:prSet/>
      <dgm:spPr/>
      <dgm:t>
        <a:bodyPr/>
        <a:lstStyle/>
        <a:p>
          <a:pPr>
            <a:lnSpc>
              <a:spcPct val="100000"/>
            </a:lnSpc>
          </a:pPr>
          <a:r>
            <a:rPr lang="en-CA" b="1"/>
            <a:t>Go for a walk</a:t>
          </a:r>
          <a:endParaRPr lang="en-US"/>
        </a:p>
      </dgm:t>
    </dgm:pt>
    <dgm:pt modelId="{69D9DD3F-A624-44CF-BF35-EE28ED8D1E8E}" type="parTrans" cxnId="{A98EF310-4C3D-4C3F-B068-8F04107F8109}">
      <dgm:prSet/>
      <dgm:spPr/>
      <dgm:t>
        <a:bodyPr/>
        <a:lstStyle/>
        <a:p>
          <a:endParaRPr lang="en-US"/>
        </a:p>
      </dgm:t>
    </dgm:pt>
    <dgm:pt modelId="{39D3C642-9631-472C-9667-404F790700CB}" type="sibTrans" cxnId="{A98EF310-4C3D-4C3F-B068-8F04107F8109}">
      <dgm:prSet/>
      <dgm:spPr/>
      <dgm:t>
        <a:bodyPr/>
        <a:lstStyle/>
        <a:p>
          <a:pPr>
            <a:lnSpc>
              <a:spcPct val="100000"/>
            </a:lnSpc>
          </a:pPr>
          <a:endParaRPr lang="en-US"/>
        </a:p>
      </dgm:t>
    </dgm:pt>
    <dgm:pt modelId="{9DB67E9E-0D27-45AD-8EA2-CAEF235DD42B}">
      <dgm:prSet/>
      <dgm:spPr/>
      <dgm:t>
        <a:bodyPr/>
        <a:lstStyle/>
        <a:p>
          <a:pPr>
            <a:lnSpc>
              <a:spcPct val="100000"/>
            </a:lnSpc>
          </a:pPr>
          <a:r>
            <a:rPr lang="en-CA" b="1"/>
            <a:t>Phone someone and talk instead of texting</a:t>
          </a:r>
          <a:endParaRPr lang="en-US"/>
        </a:p>
      </dgm:t>
    </dgm:pt>
    <dgm:pt modelId="{2F09B537-9C95-4D0F-88A5-417293C8173B}" type="parTrans" cxnId="{FF0AC6B3-46FF-46AC-BDC8-A86F64DA2A26}">
      <dgm:prSet/>
      <dgm:spPr/>
      <dgm:t>
        <a:bodyPr/>
        <a:lstStyle/>
        <a:p>
          <a:endParaRPr lang="en-US"/>
        </a:p>
      </dgm:t>
    </dgm:pt>
    <dgm:pt modelId="{0CE64A6F-9D4E-4166-9315-4F9FA650ECB6}" type="sibTrans" cxnId="{FF0AC6B3-46FF-46AC-BDC8-A86F64DA2A26}">
      <dgm:prSet/>
      <dgm:spPr/>
      <dgm:t>
        <a:bodyPr/>
        <a:lstStyle/>
        <a:p>
          <a:endParaRPr lang="en-US"/>
        </a:p>
      </dgm:t>
    </dgm:pt>
    <dgm:pt modelId="{41031261-E1DE-4F4F-9DB9-6F07AFE63218}" type="pres">
      <dgm:prSet presAssocID="{7C8839B0-4E09-4FA1-90EC-6357FD7C4A7C}" presName="root" presStyleCnt="0">
        <dgm:presLayoutVars>
          <dgm:dir/>
          <dgm:resizeHandles val="exact"/>
        </dgm:presLayoutVars>
      </dgm:prSet>
      <dgm:spPr/>
    </dgm:pt>
    <dgm:pt modelId="{CC074B22-59D7-4C38-9C47-D976C565FDAC}" type="pres">
      <dgm:prSet presAssocID="{7C8839B0-4E09-4FA1-90EC-6357FD7C4A7C}" presName="container" presStyleCnt="0">
        <dgm:presLayoutVars>
          <dgm:dir/>
          <dgm:resizeHandles val="exact"/>
        </dgm:presLayoutVars>
      </dgm:prSet>
      <dgm:spPr/>
    </dgm:pt>
    <dgm:pt modelId="{36A52361-380E-4AAF-9665-0EA178F4F794}" type="pres">
      <dgm:prSet presAssocID="{CF03784E-A7C4-4986-A464-49F1FE2699E7}" presName="compNode" presStyleCnt="0"/>
      <dgm:spPr/>
    </dgm:pt>
    <dgm:pt modelId="{97F49C80-D8F9-4F4E-985E-B804F85068A9}" type="pres">
      <dgm:prSet presAssocID="{CF03784E-A7C4-4986-A464-49F1FE2699E7}" presName="iconBgRect" presStyleLbl="bgShp" presStyleIdx="0" presStyleCnt="5"/>
      <dgm:spPr/>
    </dgm:pt>
    <dgm:pt modelId="{94B86EDA-DEA3-4BE9-8DA8-B8AAA8F67D37}" type="pres">
      <dgm:prSet presAssocID="{CF03784E-A7C4-4986-A464-49F1FE2699E7}" presName="iconRect" presStyleLbl="node1" presStyleIdx="0" presStyleCnt="5"/>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Open Book"/>
        </a:ext>
      </dgm:extLst>
    </dgm:pt>
    <dgm:pt modelId="{200D3470-0E8E-43F7-B030-8050A0F0EB57}" type="pres">
      <dgm:prSet presAssocID="{CF03784E-A7C4-4986-A464-49F1FE2699E7}" presName="spaceRect" presStyleCnt="0"/>
      <dgm:spPr/>
    </dgm:pt>
    <dgm:pt modelId="{3D032016-DF79-4D33-8FDF-0F2555DEBBEA}" type="pres">
      <dgm:prSet presAssocID="{CF03784E-A7C4-4986-A464-49F1FE2699E7}" presName="textRect" presStyleLbl="revTx" presStyleIdx="0" presStyleCnt="5">
        <dgm:presLayoutVars>
          <dgm:chMax val="1"/>
          <dgm:chPref val="1"/>
        </dgm:presLayoutVars>
      </dgm:prSet>
      <dgm:spPr/>
    </dgm:pt>
    <dgm:pt modelId="{D884F796-C0B5-4BDB-A209-8AE43F4F80C0}" type="pres">
      <dgm:prSet presAssocID="{01296F54-387E-47C4-AB3D-75B524224405}" presName="sibTrans" presStyleLbl="sibTrans2D1" presStyleIdx="0" presStyleCnt="0"/>
      <dgm:spPr/>
    </dgm:pt>
    <dgm:pt modelId="{BEAC25B7-7F3C-4C54-AD3C-2EDAD7DB42B0}" type="pres">
      <dgm:prSet presAssocID="{439ECB1E-5FA8-4CE1-A295-4048F686423E}" presName="compNode" presStyleCnt="0"/>
      <dgm:spPr/>
    </dgm:pt>
    <dgm:pt modelId="{4D0A1B44-4EB7-486A-8B68-C0CD1E7B6FD4}" type="pres">
      <dgm:prSet presAssocID="{439ECB1E-5FA8-4CE1-A295-4048F686423E}" presName="iconBgRect" presStyleLbl="bgShp" presStyleIdx="1" presStyleCnt="5"/>
      <dgm:spPr/>
    </dgm:pt>
    <dgm:pt modelId="{88ED50C8-8680-4E03-BBDC-ECB8768DD23F}" type="pres">
      <dgm:prSet presAssocID="{439ECB1E-5FA8-4CE1-A295-4048F686423E}" presName="iconRect" presStyleLbl="node1" presStyleIdx="1" presStyleCnt="5"/>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Video camera"/>
        </a:ext>
      </dgm:extLst>
    </dgm:pt>
    <dgm:pt modelId="{8D40806E-5FEA-4759-8676-CC5CDC5E0C40}" type="pres">
      <dgm:prSet presAssocID="{439ECB1E-5FA8-4CE1-A295-4048F686423E}" presName="spaceRect" presStyleCnt="0"/>
      <dgm:spPr/>
    </dgm:pt>
    <dgm:pt modelId="{A4B6D194-C22C-4EA4-8CF9-2A874D2FED11}" type="pres">
      <dgm:prSet presAssocID="{439ECB1E-5FA8-4CE1-A295-4048F686423E}" presName="textRect" presStyleLbl="revTx" presStyleIdx="1" presStyleCnt="5">
        <dgm:presLayoutVars>
          <dgm:chMax val="1"/>
          <dgm:chPref val="1"/>
        </dgm:presLayoutVars>
      </dgm:prSet>
      <dgm:spPr/>
    </dgm:pt>
    <dgm:pt modelId="{FA7CB8F1-D189-4809-9177-49037C254A03}" type="pres">
      <dgm:prSet presAssocID="{3E86C49C-CAC2-474B-8262-199D2AD921A1}" presName="sibTrans" presStyleLbl="sibTrans2D1" presStyleIdx="0" presStyleCnt="0"/>
      <dgm:spPr/>
    </dgm:pt>
    <dgm:pt modelId="{2C668399-DF81-46B2-AF51-F5F46918CDD3}" type="pres">
      <dgm:prSet presAssocID="{93698DC5-5F9C-4ABD-86E3-F441C47CC45C}" presName="compNode" presStyleCnt="0"/>
      <dgm:spPr/>
    </dgm:pt>
    <dgm:pt modelId="{B257FC8D-727F-4205-A1E3-DDBF5BD08394}" type="pres">
      <dgm:prSet presAssocID="{93698DC5-5F9C-4ABD-86E3-F441C47CC45C}" presName="iconBgRect" presStyleLbl="bgShp" presStyleIdx="2" presStyleCnt="5"/>
      <dgm:spPr/>
    </dgm:pt>
    <dgm:pt modelId="{A96F47AE-4795-4975-8766-C62D88059F26}" type="pres">
      <dgm:prSet presAssocID="{93698DC5-5F9C-4ABD-86E3-F441C47CC45C}" presName="iconRect" presStyleLbl="node1" presStyleIdx="2" presStyleCnt="5"/>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Run"/>
        </a:ext>
      </dgm:extLst>
    </dgm:pt>
    <dgm:pt modelId="{46D0C7CE-8CE6-4D44-AABA-F3C4F60DFA63}" type="pres">
      <dgm:prSet presAssocID="{93698DC5-5F9C-4ABD-86E3-F441C47CC45C}" presName="spaceRect" presStyleCnt="0"/>
      <dgm:spPr/>
    </dgm:pt>
    <dgm:pt modelId="{B0674544-E126-4589-84E6-088321AB3CE5}" type="pres">
      <dgm:prSet presAssocID="{93698DC5-5F9C-4ABD-86E3-F441C47CC45C}" presName="textRect" presStyleLbl="revTx" presStyleIdx="2" presStyleCnt="5">
        <dgm:presLayoutVars>
          <dgm:chMax val="1"/>
          <dgm:chPref val="1"/>
        </dgm:presLayoutVars>
      </dgm:prSet>
      <dgm:spPr/>
    </dgm:pt>
    <dgm:pt modelId="{0630D0BE-46A9-41E0-8687-5D3ECE9FD372}" type="pres">
      <dgm:prSet presAssocID="{0E878DF1-5CCC-4A28-B8F1-E5BF253E2AD5}" presName="sibTrans" presStyleLbl="sibTrans2D1" presStyleIdx="0" presStyleCnt="0"/>
      <dgm:spPr/>
    </dgm:pt>
    <dgm:pt modelId="{024989A8-8E59-4D3C-9929-61D6722549A8}" type="pres">
      <dgm:prSet presAssocID="{8628DBC9-50FE-4B26-AD09-2DE142205C68}" presName="compNode" presStyleCnt="0"/>
      <dgm:spPr/>
    </dgm:pt>
    <dgm:pt modelId="{0A3A9448-72E9-4FFD-BEAD-939DEE6ECA2C}" type="pres">
      <dgm:prSet presAssocID="{8628DBC9-50FE-4B26-AD09-2DE142205C68}" presName="iconBgRect" presStyleLbl="bgShp" presStyleIdx="3" presStyleCnt="5"/>
      <dgm:spPr/>
    </dgm:pt>
    <dgm:pt modelId="{4204427E-E752-4605-809F-E320535E8596}" type="pres">
      <dgm:prSet presAssocID="{8628DBC9-50FE-4B26-AD09-2DE142205C68}" presName="iconRect" presStyleLbl="node1" presStyleIdx="3" presStyleCnt="5"/>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Footprints"/>
        </a:ext>
      </dgm:extLst>
    </dgm:pt>
    <dgm:pt modelId="{EEB33F37-E9C3-4405-AD07-74CF51069C68}" type="pres">
      <dgm:prSet presAssocID="{8628DBC9-50FE-4B26-AD09-2DE142205C68}" presName="spaceRect" presStyleCnt="0"/>
      <dgm:spPr/>
    </dgm:pt>
    <dgm:pt modelId="{C392C1E5-B5D4-4BD9-87EB-F216ED9BF1D1}" type="pres">
      <dgm:prSet presAssocID="{8628DBC9-50FE-4B26-AD09-2DE142205C68}" presName="textRect" presStyleLbl="revTx" presStyleIdx="3" presStyleCnt="5">
        <dgm:presLayoutVars>
          <dgm:chMax val="1"/>
          <dgm:chPref val="1"/>
        </dgm:presLayoutVars>
      </dgm:prSet>
      <dgm:spPr/>
    </dgm:pt>
    <dgm:pt modelId="{E5B20DAE-F45A-4BE5-A368-F1DEAA1FD4B5}" type="pres">
      <dgm:prSet presAssocID="{39D3C642-9631-472C-9667-404F790700CB}" presName="sibTrans" presStyleLbl="sibTrans2D1" presStyleIdx="0" presStyleCnt="0"/>
      <dgm:spPr/>
    </dgm:pt>
    <dgm:pt modelId="{CE844B33-10F7-4C64-AEFC-7CE201BE0C29}" type="pres">
      <dgm:prSet presAssocID="{9DB67E9E-0D27-45AD-8EA2-CAEF235DD42B}" presName="compNode" presStyleCnt="0"/>
      <dgm:spPr/>
    </dgm:pt>
    <dgm:pt modelId="{93504DEB-1234-47B0-8CA4-976A23B03169}" type="pres">
      <dgm:prSet presAssocID="{9DB67E9E-0D27-45AD-8EA2-CAEF235DD42B}" presName="iconBgRect" presStyleLbl="bgShp" presStyleIdx="4" presStyleCnt="5"/>
      <dgm:spPr/>
    </dgm:pt>
    <dgm:pt modelId="{27E54E66-E174-4971-946F-A65732B9AA1B}" type="pres">
      <dgm:prSet presAssocID="{9DB67E9E-0D27-45AD-8EA2-CAEF235DD42B}" presName="iconRect" presStyleLbl="node1" presStyleIdx="4" presStyleCnt="5"/>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dgm:spPr>
      <dgm:extLst>
        <a:ext uri="{E40237B7-FDA0-4F09-8148-C483321AD2D9}">
          <dgm14:cNvPr xmlns:dgm14="http://schemas.microsoft.com/office/drawing/2010/diagram" id="0" name="" descr="Smart Phone"/>
        </a:ext>
      </dgm:extLst>
    </dgm:pt>
    <dgm:pt modelId="{3E0241D2-BBAD-407F-A4C0-26188882116E}" type="pres">
      <dgm:prSet presAssocID="{9DB67E9E-0D27-45AD-8EA2-CAEF235DD42B}" presName="spaceRect" presStyleCnt="0"/>
      <dgm:spPr/>
    </dgm:pt>
    <dgm:pt modelId="{1A4E9047-1201-47FC-8529-C688E7A19E0F}" type="pres">
      <dgm:prSet presAssocID="{9DB67E9E-0D27-45AD-8EA2-CAEF235DD42B}" presName="textRect" presStyleLbl="revTx" presStyleIdx="4" presStyleCnt="5">
        <dgm:presLayoutVars>
          <dgm:chMax val="1"/>
          <dgm:chPref val="1"/>
        </dgm:presLayoutVars>
      </dgm:prSet>
      <dgm:spPr/>
    </dgm:pt>
  </dgm:ptLst>
  <dgm:cxnLst>
    <dgm:cxn modelId="{A98EF310-4C3D-4C3F-B068-8F04107F8109}" srcId="{7C8839B0-4E09-4FA1-90EC-6357FD7C4A7C}" destId="{8628DBC9-50FE-4B26-AD09-2DE142205C68}" srcOrd="3" destOrd="0" parTransId="{69D9DD3F-A624-44CF-BF35-EE28ED8D1E8E}" sibTransId="{39D3C642-9631-472C-9667-404F790700CB}"/>
    <dgm:cxn modelId="{C458BD1B-ED20-4E42-B9B6-39A1E018D31E}" type="presOf" srcId="{7C8839B0-4E09-4FA1-90EC-6357FD7C4A7C}" destId="{41031261-E1DE-4F4F-9DB9-6F07AFE63218}" srcOrd="0" destOrd="0" presId="urn:microsoft.com/office/officeart/2018/2/layout/IconCircleList"/>
    <dgm:cxn modelId="{46FF602B-11BE-49CA-9A1C-5AE9C3600C61}" type="presOf" srcId="{01296F54-387E-47C4-AB3D-75B524224405}" destId="{D884F796-C0B5-4BDB-A209-8AE43F4F80C0}" srcOrd="0" destOrd="0" presId="urn:microsoft.com/office/officeart/2018/2/layout/IconCircleList"/>
    <dgm:cxn modelId="{85C2B25D-276B-4914-98B7-0FE444E33EA9}" type="presOf" srcId="{8628DBC9-50FE-4B26-AD09-2DE142205C68}" destId="{C392C1E5-B5D4-4BD9-87EB-F216ED9BF1D1}" srcOrd="0" destOrd="0" presId="urn:microsoft.com/office/officeart/2018/2/layout/IconCircleList"/>
    <dgm:cxn modelId="{8B261F5F-E8AC-4AFD-90B6-C4E273881851}" type="presOf" srcId="{93698DC5-5F9C-4ABD-86E3-F441C47CC45C}" destId="{B0674544-E126-4589-84E6-088321AB3CE5}" srcOrd="0" destOrd="0" presId="urn:microsoft.com/office/officeart/2018/2/layout/IconCircleList"/>
    <dgm:cxn modelId="{B2A0F043-930E-4494-87D1-64351E547C5A}" type="presOf" srcId="{3E86C49C-CAC2-474B-8262-199D2AD921A1}" destId="{FA7CB8F1-D189-4809-9177-49037C254A03}" srcOrd="0" destOrd="0" presId="urn:microsoft.com/office/officeart/2018/2/layout/IconCircleList"/>
    <dgm:cxn modelId="{6AFEB644-D449-4934-92C2-313042CF3940}" type="presOf" srcId="{9DB67E9E-0D27-45AD-8EA2-CAEF235DD42B}" destId="{1A4E9047-1201-47FC-8529-C688E7A19E0F}" srcOrd="0" destOrd="0" presId="urn:microsoft.com/office/officeart/2018/2/layout/IconCircleList"/>
    <dgm:cxn modelId="{BF07154D-FBD0-4721-ABD9-64FD37D40467}" srcId="{7C8839B0-4E09-4FA1-90EC-6357FD7C4A7C}" destId="{93698DC5-5F9C-4ABD-86E3-F441C47CC45C}" srcOrd="2" destOrd="0" parTransId="{3F67DA66-C0EA-4362-9959-29682002D778}" sibTransId="{0E878DF1-5CCC-4A28-B8F1-E5BF253E2AD5}"/>
    <dgm:cxn modelId="{CA7D2073-8867-4643-983D-5819C04D2CBF}" type="presOf" srcId="{0E878DF1-5CCC-4A28-B8F1-E5BF253E2AD5}" destId="{0630D0BE-46A9-41E0-8687-5D3ECE9FD372}" srcOrd="0" destOrd="0" presId="urn:microsoft.com/office/officeart/2018/2/layout/IconCircleList"/>
    <dgm:cxn modelId="{0ABC2FA1-19FD-458B-875E-53AB1E85BE1B}" type="presOf" srcId="{439ECB1E-5FA8-4CE1-A295-4048F686423E}" destId="{A4B6D194-C22C-4EA4-8CF9-2A874D2FED11}" srcOrd="0" destOrd="0" presId="urn:microsoft.com/office/officeart/2018/2/layout/IconCircleList"/>
    <dgm:cxn modelId="{D33671A5-D810-499E-81CD-09961296EAF7}" type="presOf" srcId="{39D3C642-9631-472C-9667-404F790700CB}" destId="{E5B20DAE-F45A-4BE5-A368-F1DEAA1FD4B5}" srcOrd="0" destOrd="0" presId="urn:microsoft.com/office/officeart/2018/2/layout/IconCircleList"/>
    <dgm:cxn modelId="{FF0AC6B3-46FF-46AC-BDC8-A86F64DA2A26}" srcId="{7C8839B0-4E09-4FA1-90EC-6357FD7C4A7C}" destId="{9DB67E9E-0D27-45AD-8EA2-CAEF235DD42B}" srcOrd="4" destOrd="0" parTransId="{2F09B537-9C95-4D0F-88A5-417293C8173B}" sibTransId="{0CE64A6F-9D4E-4166-9315-4F9FA650ECB6}"/>
    <dgm:cxn modelId="{2FFB14CB-5D7E-483F-B6A0-86BC57D6CF8E}" srcId="{7C8839B0-4E09-4FA1-90EC-6357FD7C4A7C}" destId="{439ECB1E-5FA8-4CE1-A295-4048F686423E}" srcOrd="1" destOrd="0" parTransId="{5899F34F-5535-463C-9A20-EBC180C0B33F}" sibTransId="{3E86C49C-CAC2-474B-8262-199D2AD921A1}"/>
    <dgm:cxn modelId="{E9A203E1-45E0-4F50-A46F-D54D675C6D9D}" srcId="{7C8839B0-4E09-4FA1-90EC-6357FD7C4A7C}" destId="{CF03784E-A7C4-4986-A464-49F1FE2699E7}" srcOrd="0" destOrd="0" parTransId="{E75CD733-433A-4125-BAD4-4B5320EE784B}" sibTransId="{01296F54-387E-47C4-AB3D-75B524224405}"/>
    <dgm:cxn modelId="{9E6DB4EC-A8F6-4CD9-ACB0-8663836D2F2D}" type="presOf" srcId="{CF03784E-A7C4-4986-A464-49F1FE2699E7}" destId="{3D032016-DF79-4D33-8FDF-0F2555DEBBEA}" srcOrd="0" destOrd="0" presId="urn:microsoft.com/office/officeart/2018/2/layout/IconCircleList"/>
    <dgm:cxn modelId="{7AECBE83-D7CA-4F36-B0EC-25A5B5489655}" type="presParOf" srcId="{41031261-E1DE-4F4F-9DB9-6F07AFE63218}" destId="{CC074B22-59D7-4C38-9C47-D976C565FDAC}" srcOrd="0" destOrd="0" presId="urn:microsoft.com/office/officeart/2018/2/layout/IconCircleList"/>
    <dgm:cxn modelId="{3862D474-29E0-46CA-9052-843FB398BCAE}" type="presParOf" srcId="{CC074B22-59D7-4C38-9C47-D976C565FDAC}" destId="{36A52361-380E-4AAF-9665-0EA178F4F794}" srcOrd="0" destOrd="0" presId="urn:microsoft.com/office/officeart/2018/2/layout/IconCircleList"/>
    <dgm:cxn modelId="{4AA103B1-D941-4F2C-B357-7CE1787CD384}" type="presParOf" srcId="{36A52361-380E-4AAF-9665-0EA178F4F794}" destId="{97F49C80-D8F9-4F4E-985E-B804F85068A9}" srcOrd="0" destOrd="0" presId="urn:microsoft.com/office/officeart/2018/2/layout/IconCircleList"/>
    <dgm:cxn modelId="{3B44167D-8B6E-408A-AFE5-458DC9BA6C6F}" type="presParOf" srcId="{36A52361-380E-4AAF-9665-0EA178F4F794}" destId="{94B86EDA-DEA3-4BE9-8DA8-B8AAA8F67D37}" srcOrd="1" destOrd="0" presId="urn:microsoft.com/office/officeart/2018/2/layout/IconCircleList"/>
    <dgm:cxn modelId="{5B8ACDE2-898C-404B-8715-50476F46B28A}" type="presParOf" srcId="{36A52361-380E-4AAF-9665-0EA178F4F794}" destId="{200D3470-0E8E-43F7-B030-8050A0F0EB57}" srcOrd="2" destOrd="0" presId="urn:microsoft.com/office/officeart/2018/2/layout/IconCircleList"/>
    <dgm:cxn modelId="{93E76254-005F-44D7-A399-1BCE882EEA63}" type="presParOf" srcId="{36A52361-380E-4AAF-9665-0EA178F4F794}" destId="{3D032016-DF79-4D33-8FDF-0F2555DEBBEA}" srcOrd="3" destOrd="0" presId="urn:microsoft.com/office/officeart/2018/2/layout/IconCircleList"/>
    <dgm:cxn modelId="{BBF92B35-EF58-4E43-97E3-E83E1E3EEC65}" type="presParOf" srcId="{CC074B22-59D7-4C38-9C47-D976C565FDAC}" destId="{D884F796-C0B5-4BDB-A209-8AE43F4F80C0}" srcOrd="1" destOrd="0" presId="urn:microsoft.com/office/officeart/2018/2/layout/IconCircleList"/>
    <dgm:cxn modelId="{D607BF93-1CD9-45BE-85F9-D26957FA7DC5}" type="presParOf" srcId="{CC074B22-59D7-4C38-9C47-D976C565FDAC}" destId="{BEAC25B7-7F3C-4C54-AD3C-2EDAD7DB42B0}" srcOrd="2" destOrd="0" presId="urn:microsoft.com/office/officeart/2018/2/layout/IconCircleList"/>
    <dgm:cxn modelId="{9976AB1D-1DA9-4393-ACF3-AF39273E68F0}" type="presParOf" srcId="{BEAC25B7-7F3C-4C54-AD3C-2EDAD7DB42B0}" destId="{4D0A1B44-4EB7-486A-8B68-C0CD1E7B6FD4}" srcOrd="0" destOrd="0" presId="urn:microsoft.com/office/officeart/2018/2/layout/IconCircleList"/>
    <dgm:cxn modelId="{4079FA01-0F9C-4E2A-B9E0-7DDC93271C46}" type="presParOf" srcId="{BEAC25B7-7F3C-4C54-AD3C-2EDAD7DB42B0}" destId="{88ED50C8-8680-4E03-BBDC-ECB8768DD23F}" srcOrd="1" destOrd="0" presId="urn:microsoft.com/office/officeart/2018/2/layout/IconCircleList"/>
    <dgm:cxn modelId="{1918134C-97A8-45FA-92D9-AAFD3FF54C48}" type="presParOf" srcId="{BEAC25B7-7F3C-4C54-AD3C-2EDAD7DB42B0}" destId="{8D40806E-5FEA-4759-8676-CC5CDC5E0C40}" srcOrd="2" destOrd="0" presId="urn:microsoft.com/office/officeart/2018/2/layout/IconCircleList"/>
    <dgm:cxn modelId="{3C96E7D6-9599-440E-BDE4-8F1C23A5B528}" type="presParOf" srcId="{BEAC25B7-7F3C-4C54-AD3C-2EDAD7DB42B0}" destId="{A4B6D194-C22C-4EA4-8CF9-2A874D2FED11}" srcOrd="3" destOrd="0" presId="urn:microsoft.com/office/officeart/2018/2/layout/IconCircleList"/>
    <dgm:cxn modelId="{55C5A1CC-EFA5-4EC0-99AC-B6B09E6641E7}" type="presParOf" srcId="{CC074B22-59D7-4C38-9C47-D976C565FDAC}" destId="{FA7CB8F1-D189-4809-9177-49037C254A03}" srcOrd="3" destOrd="0" presId="urn:microsoft.com/office/officeart/2018/2/layout/IconCircleList"/>
    <dgm:cxn modelId="{B41F3DE0-2347-46DD-A02D-E7DCAABD916D}" type="presParOf" srcId="{CC074B22-59D7-4C38-9C47-D976C565FDAC}" destId="{2C668399-DF81-46B2-AF51-F5F46918CDD3}" srcOrd="4" destOrd="0" presId="urn:microsoft.com/office/officeart/2018/2/layout/IconCircleList"/>
    <dgm:cxn modelId="{72A9CAF4-F7A0-4E1E-AE3D-F8F8E2BAB823}" type="presParOf" srcId="{2C668399-DF81-46B2-AF51-F5F46918CDD3}" destId="{B257FC8D-727F-4205-A1E3-DDBF5BD08394}" srcOrd="0" destOrd="0" presId="urn:microsoft.com/office/officeart/2018/2/layout/IconCircleList"/>
    <dgm:cxn modelId="{C4698443-406C-46ED-97BD-6DFCA08D7AF3}" type="presParOf" srcId="{2C668399-DF81-46B2-AF51-F5F46918CDD3}" destId="{A96F47AE-4795-4975-8766-C62D88059F26}" srcOrd="1" destOrd="0" presId="urn:microsoft.com/office/officeart/2018/2/layout/IconCircleList"/>
    <dgm:cxn modelId="{E71A8435-80D9-46E7-BBEC-8D427F0412A4}" type="presParOf" srcId="{2C668399-DF81-46B2-AF51-F5F46918CDD3}" destId="{46D0C7CE-8CE6-4D44-AABA-F3C4F60DFA63}" srcOrd="2" destOrd="0" presId="urn:microsoft.com/office/officeart/2018/2/layout/IconCircleList"/>
    <dgm:cxn modelId="{8675E125-5E37-4D66-85C5-F297B82607AB}" type="presParOf" srcId="{2C668399-DF81-46B2-AF51-F5F46918CDD3}" destId="{B0674544-E126-4589-84E6-088321AB3CE5}" srcOrd="3" destOrd="0" presId="urn:microsoft.com/office/officeart/2018/2/layout/IconCircleList"/>
    <dgm:cxn modelId="{5366165B-AB72-41E3-8855-FE77ACEB2F32}" type="presParOf" srcId="{CC074B22-59D7-4C38-9C47-D976C565FDAC}" destId="{0630D0BE-46A9-41E0-8687-5D3ECE9FD372}" srcOrd="5" destOrd="0" presId="urn:microsoft.com/office/officeart/2018/2/layout/IconCircleList"/>
    <dgm:cxn modelId="{2152B234-70E1-4251-B642-1CC5A88BAB66}" type="presParOf" srcId="{CC074B22-59D7-4C38-9C47-D976C565FDAC}" destId="{024989A8-8E59-4D3C-9929-61D6722549A8}" srcOrd="6" destOrd="0" presId="urn:microsoft.com/office/officeart/2018/2/layout/IconCircleList"/>
    <dgm:cxn modelId="{CF00976A-8990-45FA-AC73-D22655DAF32F}" type="presParOf" srcId="{024989A8-8E59-4D3C-9929-61D6722549A8}" destId="{0A3A9448-72E9-4FFD-BEAD-939DEE6ECA2C}" srcOrd="0" destOrd="0" presId="urn:microsoft.com/office/officeart/2018/2/layout/IconCircleList"/>
    <dgm:cxn modelId="{B5705B2D-1F08-4EAD-9EB3-E5C7AE7584C8}" type="presParOf" srcId="{024989A8-8E59-4D3C-9929-61D6722549A8}" destId="{4204427E-E752-4605-809F-E320535E8596}" srcOrd="1" destOrd="0" presId="urn:microsoft.com/office/officeart/2018/2/layout/IconCircleList"/>
    <dgm:cxn modelId="{51A50164-2B0F-4205-B3DC-2E3BCA59FFFC}" type="presParOf" srcId="{024989A8-8E59-4D3C-9929-61D6722549A8}" destId="{EEB33F37-E9C3-4405-AD07-74CF51069C68}" srcOrd="2" destOrd="0" presId="urn:microsoft.com/office/officeart/2018/2/layout/IconCircleList"/>
    <dgm:cxn modelId="{2834CF10-0693-45D9-BE4F-6A234A8FB543}" type="presParOf" srcId="{024989A8-8E59-4D3C-9929-61D6722549A8}" destId="{C392C1E5-B5D4-4BD9-87EB-F216ED9BF1D1}" srcOrd="3" destOrd="0" presId="urn:microsoft.com/office/officeart/2018/2/layout/IconCircleList"/>
    <dgm:cxn modelId="{B01FE925-681A-4345-B78F-DAC508AC9340}" type="presParOf" srcId="{CC074B22-59D7-4C38-9C47-D976C565FDAC}" destId="{E5B20DAE-F45A-4BE5-A368-F1DEAA1FD4B5}" srcOrd="7" destOrd="0" presId="urn:microsoft.com/office/officeart/2018/2/layout/IconCircleList"/>
    <dgm:cxn modelId="{F5AD539B-B1E7-4D54-A190-49D4E3F0969D}" type="presParOf" srcId="{CC074B22-59D7-4C38-9C47-D976C565FDAC}" destId="{CE844B33-10F7-4C64-AEFC-7CE201BE0C29}" srcOrd="8" destOrd="0" presId="urn:microsoft.com/office/officeart/2018/2/layout/IconCircleList"/>
    <dgm:cxn modelId="{3FBA0635-44E3-4267-800B-462A886CDAE1}" type="presParOf" srcId="{CE844B33-10F7-4C64-AEFC-7CE201BE0C29}" destId="{93504DEB-1234-47B0-8CA4-976A23B03169}" srcOrd="0" destOrd="0" presId="urn:microsoft.com/office/officeart/2018/2/layout/IconCircleList"/>
    <dgm:cxn modelId="{6F1D63A5-95F3-451D-9A7D-B70AAA28771F}" type="presParOf" srcId="{CE844B33-10F7-4C64-AEFC-7CE201BE0C29}" destId="{27E54E66-E174-4971-946F-A65732B9AA1B}" srcOrd="1" destOrd="0" presId="urn:microsoft.com/office/officeart/2018/2/layout/IconCircleList"/>
    <dgm:cxn modelId="{70554BDC-5055-44C5-B560-61458ED9255A}" type="presParOf" srcId="{CE844B33-10F7-4C64-AEFC-7CE201BE0C29}" destId="{3E0241D2-BBAD-407F-A4C0-26188882116E}" srcOrd="2" destOrd="0" presId="urn:microsoft.com/office/officeart/2018/2/layout/IconCircleList"/>
    <dgm:cxn modelId="{10C29A75-B29C-4ACD-A866-A5B14C23E21F}" type="presParOf" srcId="{CE844B33-10F7-4C64-AEFC-7CE201BE0C29}" destId="{1A4E9047-1201-47FC-8529-C688E7A19E0F}" srcOrd="3" destOrd="0" presId="urn:microsoft.com/office/officeart/2018/2/layout/IconCircleList"/>
  </dgm:cxnLst>
  <dgm:bg/>
  <dgm:whole/>
  <dgm:extLst>
    <a:ext uri="http://schemas.microsoft.com/office/drawing/2008/diagram">
      <dsp:dataModelExt xmlns:dsp="http://schemas.microsoft.com/office/drawing/2008/diagram" relId="rId9"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FC95036-0065-4A5A-85EF-FFFEEB073DF2}">
      <dsp:nvSpPr>
        <dsp:cNvPr id="0" name=""/>
        <dsp:cNvSpPr/>
      </dsp:nvSpPr>
      <dsp:spPr>
        <a:xfrm>
          <a:off x="0" y="1580"/>
          <a:ext cx="10515600" cy="0"/>
        </a:xfrm>
        <a:prstGeom prst="line">
          <a:avLst/>
        </a:prstGeom>
        <a:solidFill>
          <a:schemeClr val="accent5">
            <a:hueOff val="0"/>
            <a:satOff val="0"/>
            <a:lumOff val="0"/>
            <a:alphaOff val="0"/>
          </a:schemeClr>
        </a:solidFill>
        <a:ln w="12700" cap="flat" cmpd="sng" algn="ctr">
          <a:solidFill>
            <a:schemeClr val="accent5">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E88E7B10-3AC6-47C1-818A-CF6E977823E9}">
      <dsp:nvSpPr>
        <dsp:cNvPr id="0" name=""/>
        <dsp:cNvSpPr/>
      </dsp:nvSpPr>
      <dsp:spPr>
        <a:xfrm>
          <a:off x="0" y="1580"/>
          <a:ext cx="10515600" cy="1078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a:t>Traditionally youth have a “best friend” 1 person or sometimes a small group of 2 or 4 </a:t>
          </a:r>
          <a:r>
            <a:rPr lang="en-CA" sz="2700" kern="1200" err="1"/>
            <a:t>Bff’s</a:t>
          </a:r>
          <a:r>
            <a:rPr lang="en-CA" sz="2700" kern="1200"/>
            <a:t> and family members are also usually part of this group</a:t>
          </a:r>
          <a:endParaRPr lang="en-US" sz="2700" kern="1200"/>
        </a:p>
      </dsp:txBody>
      <dsp:txXfrm>
        <a:off x="0" y="1580"/>
        <a:ext cx="10515600" cy="1078002"/>
      </dsp:txXfrm>
    </dsp:sp>
    <dsp:sp modelId="{4BEBEF5B-413F-4B7B-BF65-3AB0D7D0C5AF}">
      <dsp:nvSpPr>
        <dsp:cNvPr id="0" name=""/>
        <dsp:cNvSpPr/>
      </dsp:nvSpPr>
      <dsp:spPr>
        <a:xfrm>
          <a:off x="0" y="1079582"/>
          <a:ext cx="10515600" cy="0"/>
        </a:xfrm>
        <a:prstGeom prst="line">
          <a:avLst/>
        </a:prstGeom>
        <a:solidFill>
          <a:schemeClr val="accent5">
            <a:hueOff val="-763334"/>
            <a:satOff val="160"/>
            <a:lumOff val="-3431"/>
            <a:alphaOff val="0"/>
          </a:schemeClr>
        </a:solidFill>
        <a:ln w="12700" cap="flat" cmpd="sng" algn="ctr">
          <a:solidFill>
            <a:schemeClr val="accent5">
              <a:hueOff val="-763334"/>
              <a:satOff val="160"/>
              <a:lumOff val="-343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1CE50B0-F36E-4CD7-B50B-7461B99C8548}">
      <dsp:nvSpPr>
        <dsp:cNvPr id="0" name=""/>
        <dsp:cNvSpPr/>
      </dsp:nvSpPr>
      <dsp:spPr>
        <a:xfrm>
          <a:off x="0" y="1079582"/>
          <a:ext cx="10515600" cy="1078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a:t>Classmates, teammates, and new friendships are naturally made through school and experiences.  This group is considered acquaintances</a:t>
          </a:r>
          <a:endParaRPr lang="en-US" sz="2700" kern="1200"/>
        </a:p>
      </dsp:txBody>
      <dsp:txXfrm>
        <a:off x="0" y="1079582"/>
        <a:ext cx="10515600" cy="1078002"/>
      </dsp:txXfrm>
    </dsp:sp>
    <dsp:sp modelId="{BA529F95-240F-49A9-A75D-C69435736AFE}">
      <dsp:nvSpPr>
        <dsp:cNvPr id="0" name=""/>
        <dsp:cNvSpPr/>
      </dsp:nvSpPr>
      <dsp:spPr>
        <a:xfrm>
          <a:off x="0" y="2157585"/>
          <a:ext cx="10515600" cy="0"/>
        </a:xfrm>
        <a:prstGeom prst="line">
          <a:avLst/>
        </a:prstGeom>
        <a:solidFill>
          <a:schemeClr val="accent5">
            <a:hueOff val="-1526667"/>
            <a:satOff val="320"/>
            <a:lumOff val="-6863"/>
            <a:alphaOff val="0"/>
          </a:schemeClr>
        </a:solidFill>
        <a:ln w="12700" cap="flat" cmpd="sng" algn="ctr">
          <a:solidFill>
            <a:schemeClr val="accent5">
              <a:hueOff val="-1526667"/>
              <a:satOff val="320"/>
              <a:lumOff val="-6863"/>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741590E4-64B2-4B23-A6EC-B4344977108E}">
      <dsp:nvSpPr>
        <dsp:cNvPr id="0" name=""/>
        <dsp:cNvSpPr/>
      </dsp:nvSpPr>
      <dsp:spPr>
        <a:xfrm>
          <a:off x="0" y="2157585"/>
          <a:ext cx="10515600" cy="107800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CA" sz="2700" kern="1200"/>
            <a:t>Friendship groups have evolved due to “online connections” It makes it harder for us to determine who are friends and who are acquaintances. Think about this… Is someone really an acquaintance if you would not talk to them when you see them in person?</a:t>
          </a:r>
          <a:endParaRPr lang="en-US" sz="2700" kern="1200"/>
        </a:p>
      </dsp:txBody>
      <dsp:txXfrm>
        <a:off x="0" y="2157585"/>
        <a:ext cx="10515600" cy="107800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E524F9-BD4A-4F61-83F7-C7EE4DD258D5}">
      <dsp:nvSpPr>
        <dsp:cNvPr id="0" name=""/>
        <dsp:cNvSpPr/>
      </dsp:nvSpPr>
      <dsp:spPr>
        <a:xfrm>
          <a:off x="0" y="88770"/>
          <a:ext cx="11151668" cy="2585700"/>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CA" sz="6500" kern="1200"/>
            <a:t>Does this make it harder for us to have empathy when their public life appears to be so great?</a:t>
          </a:r>
          <a:endParaRPr lang="en-US" sz="6500" kern="1200"/>
        </a:p>
      </dsp:txBody>
      <dsp:txXfrm>
        <a:off x="126223" y="214993"/>
        <a:ext cx="10899222" cy="2333254"/>
      </dsp:txXfrm>
    </dsp:sp>
    <dsp:sp modelId="{E6CF5DBF-11D8-42F5-89BA-4C9FBC4886C4}">
      <dsp:nvSpPr>
        <dsp:cNvPr id="0" name=""/>
        <dsp:cNvSpPr/>
      </dsp:nvSpPr>
      <dsp:spPr>
        <a:xfrm>
          <a:off x="0" y="2861670"/>
          <a:ext cx="11151668" cy="2585700"/>
        </a:xfrm>
        <a:prstGeom prst="roundRect">
          <a:avLst/>
        </a:prstGeom>
        <a:solidFill>
          <a:schemeClr val="accent2">
            <a:hueOff val="-1494234"/>
            <a:satOff val="-252"/>
            <a:lumOff val="627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47650" tIns="247650" rIns="247650" bIns="247650" numCol="1" spcCol="1270" anchor="ctr" anchorCtr="0">
          <a:noAutofit/>
        </a:bodyPr>
        <a:lstStyle/>
        <a:p>
          <a:pPr marL="0" lvl="0" indent="0" algn="l" defTabSz="2889250">
            <a:lnSpc>
              <a:spcPct val="90000"/>
            </a:lnSpc>
            <a:spcBef>
              <a:spcPct val="0"/>
            </a:spcBef>
            <a:spcAft>
              <a:spcPct val="35000"/>
            </a:spcAft>
            <a:buNone/>
          </a:pPr>
          <a:r>
            <a:rPr lang="en-CA" sz="6500" kern="1200"/>
            <a:t>Lack of empathy and communicating via social media has increased bullying behaviours</a:t>
          </a:r>
          <a:endParaRPr lang="en-US" sz="6500" kern="1200"/>
        </a:p>
      </dsp:txBody>
      <dsp:txXfrm>
        <a:off x="126223" y="2987893"/>
        <a:ext cx="10899222" cy="233325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F49C80-D8F9-4F4E-985E-B804F85068A9}">
      <dsp:nvSpPr>
        <dsp:cNvPr id="0" name=""/>
        <dsp:cNvSpPr/>
      </dsp:nvSpPr>
      <dsp:spPr>
        <a:xfrm>
          <a:off x="58356" y="508968"/>
          <a:ext cx="769801" cy="7698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94B86EDA-DEA3-4BE9-8DA8-B8AAA8F67D37}">
      <dsp:nvSpPr>
        <dsp:cNvPr id="0" name=""/>
        <dsp:cNvSpPr/>
      </dsp:nvSpPr>
      <dsp:spPr>
        <a:xfrm>
          <a:off x="220015" y="670626"/>
          <a:ext cx="446484" cy="446484"/>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D032016-DF79-4D33-8FDF-0F2555DEBBEA}">
      <dsp:nvSpPr>
        <dsp:cNvPr id="0" name=""/>
        <dsp:cNvSpPr/>
      </dsp:nvSpPr>
      <dsp:spPr>
        <a:xfrm>
          <a:off x="993115" y="508968"/>
          <a:ext cx="1814532" cy="76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b="1" kern="1200"/>
            <a:t>Read a book (paper book)</a:t>
          </a:r>
          <a:endParaRPr lang="en-US" sz="2400" kern="1200"/>
        </a:p>
      </dsp:txBody>
      <dsp:txXfrm>
        <a:off x="993115" y="508968"/>
        <a:ext cx="1814532" cy="769801"/>
      </dsp:txXfrm>
    </dsp:sp>
    <dsp:sp modelId="{4D0A1B44-4EB7-486A-8B68-C0CD1E7B6FD4}">
      <dsp:nvSpPr>
        <dsp:cNvPr id="0" name=""/>
        <dsp:cNvSpPr/>
      </dsp:nvSpPr>
      <dsp:spPr>
        <a:xfrm>
          <a:off x="3123816" y="508968"/>
          <a:ext cx="769801" cy="7698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8ED50C8-8680-4E03-BBDC-ECB8768DD23F}">
      <dsp:nvSpPr>
        <dsp:cNvPr id="0" name=""/>
        <dsp:cNvSpPr/>
      </dsp:nvSpPr>
      <dsp:spPr>
        <a:xfrm>
          <a:off x="3285475" y="670626"/>
          <a:ext cx="446484" cy="446484"/>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A4B6D194-C22C-4EA4-8CF9-2A874D2FED11}">
      <dsp:nvSpPr>
        <dsp:cNvPr id="0" name=""/>
        <dsp:cNvSpPr/>
      </dsp:nvSpPr>
      <dsp:spPr>
        <a:xfrm>
          <a:off x="4058575" y="508968"/>
          <a:ext cx="1814532" cy="76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b="1" kern="1200"/>
            <a:t>Watch a movie (not on your phone)</a:t>
          </a:r>
          <a:endParaRPr lang="en-US" sz="2400" kern="1200"/>
        </a:p>
      </dsp:txBody>
      <dsp:txXfrm>
        <a:off x="4058575" y="508968"/>
        <a:ext cx="1814532" cy="769801"/>
      </dsp:txXfrm>
    </dsp:sp>
    <dsp:sp modelId="{B257FC8D-727F-4205-A1E3-DDBF5BD08394}">
      <dsp:nvSpPr>
        <dsp:cNvPr id="0" name=""/>
        <dsp:cNvSpPr/>
      </dsp:nvSpPr>
      <dsp:spPr>
        <a:xfrm>
          <a:off x="58356" y="2135812"/>
          <a:ext cx="769801" cy="7698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A96F47AE-4795-4975-8766-C62D88059F26}">
      <dsp:nvSpPr>
        <dsp:cNvPr id="0" name=""/>
        <dsp:cNvSpPr/>
      </dsp:nvSpPr>
      <dsp:spPr>
        <a:xfrm>
          <a:off x="220015" y="2297470"/>
          <a:ext cx="446484" cy="446484"/>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B0674544-E126-4589-84E6-088321AB3CE5}">
      <dsp:nvSpPr>
        <dsp:cNvPr id="0" name=""/>
        <dsp:cNvSpPr/>
      </dsp:nvSpPr>
      <dsp:spPr>
        <a:xfrm>
          <a:off x="993115" y="2135812"/>
          <a:ext cx="1814532" cy="76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b="1" kern="1200"/>
            <a:t>Exercise</a:t>
          </a:r>
          <a:endParaRPr lang="en-US" sz="2400" kern="1200"/>
        </a:p>
      </dsp:txBody>
      <dsp:txXfrm>
        <a:off x="993115" y="2135812"/>
        <a:ext cx="1814532" cy="769801"/>
      </dsp:txXfrm>
    </dsp:sp>
    <dsp:sp modelId="{0A3A9448-72E9-4FFD-BEAD-939DEE6ECA2C}">
      <dsp:nvSpPr>
        <dsp:cNvPr id="0" name=""/>
        <dsp:cNvSpPr/>
      </dsp:nvSpPr>
      <dsp:spPr>
        <a:xfrm>
          <a:off x="3123816" y="2135812"/>
          <a:ext cx="769801" cy="7698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4204427E-E752-4605-809F-E320535E8596}">
      <dsp:nvSpPr>
        <dsp:cNvPr id="0" name=""/>
        <dsp:cNvSpPr/>
      </dsp:nvSpPr>
      <dsp:spPr>
        <a:xfrm>
          <a:off x="3285475" y="2297470"/>
          <a:ext cx="446484" cy="446484"/>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C392C1E5-B5D4-4BD9-87EB-F216ED9BF1D1}">
      <dsp:nvSpPr>
        <dsp:cNvPr id="0" name=""/>
        <dsp:cNvSpPr/>
      </dsp:nvSpPr>
      <dsp:spPr>
        <a:xfrm>
          <a:off x="4058575" y="2135812"/>
          <a:ext cx="1814532" cy="76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b="1" kern="1200"/>
            <a:t>Go for a walk</a:t>
          </a:r>
          <a:endParaRPr lang="en-US" sz="2400" kern="1200"/>
        </a:p>
      </dsp:txBody>
      <dsp:txXfrm>
        <a:off x="4058575" y="2135812"/>
        <a:ext cx="1814532" cy="769801"/>
      </dsp:txXfrm>
    </dsp:sp>
    <dsp:sp modelId="{93504DEB-1234-47B0-8CA4-976A23B03169}">
      <dsp:nvSpPr>
        <dsp:cNvPr id="0" name=""/>
        <dsp:cNvSpPr/>
      </dsp:nvSpPr>
      <dsp:spPr>
        <a:xfrm>
          <a:off x="58356" y="3762656"/>
          <a:ext cx="769801" cy="769801"/>
        </a:xfrm>
        <a:prstGeom prst="ellipse">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7E54E66-E174-4971-946F-A65732B9AA1B}">
      <dsp:nvSpPr>
        <dsp:cNvPr id="0" name=""/>
        <dsp:cNvSpPr/>
      </dsp:nvSpPr>
      <dsp:spPr>
        <a:xfrm>
          <a:off x="220015" y="3924314"/>
          <a:ext cx="446484" cy="446484"/>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1A4E9047-1201-47FC-8529-C688E7A19E0F}">
      <dsp:nvSpPr>
        <dsp:cNvPr id="0" name=""/>
        <dsp:cNvSpPr/>
      </dsp:nvSpPr>
      <dsp:spPr>
        <a:xfrm>
          <a:off x="993115" y="3762656"/>
          <a:ext cx="1814532" cy="7698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ctr" anchorCtr="0">
          <a:noAutofit/>
        </a:bodyPr>
        <a:lstStyle/>
        <a:p>
          <a:pPr marL="0" lvl="0" indent="0" algn="l" defTabSz="1066800">
            <a:lnSpc>
              <a:spcPct val="100000"/>
            </a:lnSpc>
            <a:spcBef>
              <a:spcPct val="0"/>
            </a:spcBef>
            <a:spcAft>
              <a:spcPct val="35000"/>
            </a:spcAft>
            <a:buNone/>
          </a:pPr>
          <a:r>
            <a:rPr lang="en-CA" sz="2400" b="1" kern="1200"/>
            <a:t>Phone someone and talk instead of texting</a:t>
          </a:r>
          <a:endParaRPr lang="en-US" sz="2400" kern="1200"/>
        </a:p>
      </dsp:txBody>
      <dsp:txXfrm>
        <a:off x="993115" y="3762656"/>
        <a:ext cx="1814532" cy="769801"/>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18/2/layout/IconCircleList">
  <dgm:title val="Icon Circle List"/>
  <dgm:desc val="Use to show non-sequential or grouped chunks of information accompanied by related visuals. Circular shapes can hold an icon or small picture and corresponding text box shows Level 1 text. Works best for icons or small pictures with medium-length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alg type="sp"/>
    <dgm:shape xmlns:r="http://schemas.openxmlformats.org/officeDocument/2006/relationships" r:blip="">
      <dgm:adjLst/>
    </dgm:shape>
    <dgm:presOf/>
    <dgm:choose name="Name0">
      <dgm:if name="Name1" axis="ch" ptType="node" func="cnt" op="lte" val="3">
        <dgm:constrLst>
          <dgm:constr type="w" for="ch" forName="container" refType="w"/>
          <dgm:constr type="h" for="ch" forName="container" refType="h" fact="0.4"/>
        </dgm:constrLst>
      </dgm:if>
      <dgm:else name="Name2">
        <dgm:constrLst>
          <dgm:constr type="w" for="ch" forName="container" refType="w"/>
          <dgm:constr type="h" for="ch" forName="container" refType="h"/>
        </dgm:constrLst>
      </dgm:else>
    </dgm:choose>
    <dgm:ruleLst>
      <dgm:rule type="h" for="ch" forName="container" val="INF" fact="NaN" max="NaN"/>
    </dgm:ruleLst>
    <dgm:layoutNode name="container">
      <dgm:varLst>
        <dgm:dir/>
        <dgm:resizeHandles val="exact"/>
      </dgm:varLst>
      <dgm:choose name="Name3">
        <dgm:if name="Name4" axis="self" func="var" arg="dir" op="equ" val="norm">
          <dgm:alg type="snake">
            <dgm:param type="grDir" val="tL"/>
            <dgm:param type="flowDir" val="row"/>
            <dgm:param type="contDir" val="sameDir"/>
          </dgm:alg>
        </dgm:if>
        <dgm:else name="Name5">
          <dgm:alg type="snake">
            <dgm:param type="grDir" val="tR"/>
            <dgm:param type="flowDir" val="row"/>
            <dgm:param type="contDir" val="sameDir"/>
          </dgm:alg>
        </dgm:else>
      </dgm:choose>
      <dgm:shape xmlns:r="http://schemas.openxmlformats.org/officeDocument/2006/relationships" r:blip="">
        <dgm:adjLst/>
      </dgm:shape>
      <dgm:presOf/>
      <dgm:constrLst>
        <dgm:constr type="w" for="ch" forName="compNode" refType="w"/>
        <dgm:constr type="h" for="ch" forName="compNode" refType="w" fact="0.28"/>
        <dgm:constr type="w" for="ch" forName="sibTrans" refType="w" refFor="ch" refForName="compNode" fact="0.115"/>
        <dgm:constr type="sp" refType="h" op="equ" fact="0.17"/>
        <dgm:constr type="primFontSz" for="des" ptType="node" op="equ" val="24"/>
        <dgm:constr type="h" for="des" forName="compNode" op="equ"/>
        <dgm:constr type="h" for="des" forName="iconBgRect" op="equ"/>
      </dgm:constrLst>
      <dgm:ruleLst>
        <dgm:rule type="w" for="ch" forName="compNode" val="60" fact="NaN" max="NaN"/>
      </dgm:ruleLst>
      <dgm:forEach name="Name6" axis="ch" ptType="node">
        <dgm:layoutNode name="compNode">
          <dgm:alg type="composite"/>
          <dgm:shape xmlns:r="http://schemas.openxmlformats.org/officeDocument/2006/relationships" r:blip="">
            <dgm:adjLst/>
          </dgm:shape>
          <dgm:presOf axis="self"/>
          <dgm:constrLst>
            <dgm:constr type="w" for="ch" forName="iconBgRect" refType="w" fact="0.28"/>
            <dgm:constr type="h" for="ch" forName="iconBgRect" refType="w" refFor="ch" refForName="iconBgRect"/>
            <dgm:constr type="t" for="ch" forName="iconBgRect"/>
            <dgm:constr type="l" for="ch" forName="iconBgRect"/>
            <dgm:constr type="w" for="ch" forName="iconRect" refType="w" refFor="ch" refForName="iconBgRect" fact="0.58"/>
            <dgm:constr type="h" for="ch" forName="iconRect" refType="w" refFor="ch" refForName="iconRect"/>
            <dgm:constr type="ctrX" for="ch" forName="iconRect" refType="ctrX" refFor="ch" refForName="iconBgRect"/>
            <dgm:constr type="ctrY" for="ch" forName="iconRect" refType="ctrY" refFor="ch" refForName="iconBgRect"/>
            <dgm:constr type="w" for="ch" forName="spaceRect" refType="w" fact="0.06"/>
            <dgm:constr type="h" for="ch" forName="spaceRect" refType="h" refFor="ch" refForName="iconBgRect"/>
            <dgm:constr type="t" for="ch" forName="spaceRect" refType="t" refFor="ch" refForName="iconBgRect"/>
            <dgm:constr type="l" for="ch" forName="spaceRect" refType="r" refFor="ch" refForName="iconBgRect"/>
            <dgm:constr type="h" for="ch" forName="textRect" refType="h" refFor="ch" refForName="iconBgRect"/>
            <dgm:constr type="t" for="ch" forName="textRect" refType="t" refFor="ch" refForName="iconBgRect"/>
            <dgm:constr type="l" for="ch" forName="textRect" refType="r" refFor="ch" refForName="spaceRect"/>
          </dgm:constrLst>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choose name="Name7">
              <dgm:if name="Name8" func="var" arg="dir" op="equ" val="norm">
                <dgm:alg type="tx">
                  <dgm:param type="txAnchorVert" val="mid"/>
                  <dgm:param type="parTxLTRAlign" val="l"/>
                  <dgm:param type="shpTxLTRAlignCh" val="l"/>
                  <dgm:param type="parTxRTLAlign" val="l"/>
                  <dgm:param type="shpTxRTLAlignCh" val="l"/>
                </dgm:alg>
              </dgm:if>
              <dgm:else name="Name9">
                <dgm:alg type="tx">
                  <dgm:param type="txAnchorVert" val="mid"/>
                  <dgm:param type="parTxLTRAlign" val="r"/>
                  <dgm:param type="shpTxLTRAlignCh" val="r"/>
                  <dgm:param type="parTxRTLAlign" val="r"/>
                  <dgm:param type="shpTxRTLAlignCh" val="r"/>
                </dgm:alg>
              </dgm:else>
            </dgm:choose>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Lst>
          </dgm:layoutNode>
        </dgm:layoutNode>
        <dgm:forEach name="Name10"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extLst>
    <a:ext uri="{68A01E43-0DF5-4B5B-8FA6-DAF915123BFB}">
      <dgm1612:lstStyle xmlns:dgm1612="http://schemas.microsoft.com/office/drawing/2016/12/diagram">
        <a:lvl1pPr>
          <a:lnSpc>
            <a:spcPct val="100000"/>
          </a:lnSpc>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CA"/>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C498B9C-8246-4072-BE58-F1D5A6624851}" type="datetimeFigureOut">
              <a:rPr lang="en-CA" smtClean="0"/>
              <a:t>2023-08-22</a:t>
            </a:fld>
            <a:endParaRPr lang="en-CA"/>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CA"/>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CA"/>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CA"/>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CF00F6D-23EB-45FC-8259-3F176BA4EBBD}" type="slidenum">
              <a:rPr lang="en-CA" smtClean="0"/>
              <a:t>‹#›</a:t>
            </a:fld>
            <a:endParaRPr lang="en-CA"/>
          </a:p>
        </p:txBody>
      </p:sp>
    </p:spTree>
    <p:extLst>
      <p:ext uri="{BB962C8B-B14F-4D97-AF65-F5344CB8AC3E}">
        <p14:creationId xmlns:p14="http://schemas.microsoft.com/office/powerpoint/2010/main" val="248261464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F00F6D-23EB-45FC-8259-3F176BA4EBBD}" type="slidenum">
              <a:rPr lang="en-CA" smtClean="0"/>
              <a:t>1</a:t>
            </a:fld>
            <a:endParaRPr lang="en-CA"/>
          </a:p>
        </p:txBody>
      </p:sp>
    </p:spTree>
    <p:extLst>
      <p:ext uri="{BB962C8B-B14F-4D97-AF65-F5344CB8AC3E}">
        <p14:creationId xmlns:p14="http://schemas.microsoft.com/office/powerpoint/2010/main" val="247076208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F00F6D-23EB-45FC-8259-3F176BA4EBBD}" type="slidenum">
              <a:rPr lang="en-CA" smtClean="0"/>
              <a:t>2</a:t>
            </a:fld>
            <a:endParaRPr lang="en-CA"/>
          </a:p>
        </p:txBody>
      </p:sp>
    </p:spTree>
    <p:extLst>
      <p:ext uri="{BB962C8B-B14F-4D97-AF65-F5344CB8AC3E}">
        <p14:creationId xmlns:p14="http://schemas.microsoft.com/office/powerpoint/2010/main" val="31194262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F00F6D-23EB-45FC-8259-3F176BA4EBBD}" type="slidenum">
              <a:rPr lang="en-CA" smtClean="0"/>
              <a:t>3</a:t>
            </a:fld>
            <a:endParaRPr lang="en-CA"/>
          </a:p>
        </p:txBody>
      </p:sp>
    </p:spTree>
    <p:extLst>
      <p:ext uri="{BB962C8B-B14F-4D97-AF65-F5344CB8AC3E}">
        <p14:creationId xmlns:p14="http://schemas.microsoft.com/office/powerpoint/2010/main" val="367491222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F00F6D-23EB-45FC-8259-3F176BA4EBBD}" type="slidenum">
              <a:rPr lang="en-CA" smtClean="0"/>
              <a:t>4</a:t>
            </a:fld>
            <a:endParaRPr lang="en-CA"/>
          </a:p>
        </p:txBody>
      </p:sp>
    </p:spTree>
    <p:extLst>
      <p:ext uri="{BB962C8B-B14F-4D97-AF65-F5344CB8AC3E}">
        <p14:creationId xmlns:p14="http://schemas.microsoft.com/office/powerpoint/2010/main" val="1825930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F00F6D-23EB-45FC-8259-3F176BA4EBBD}" type="slidenum">
              <a:rPr lang="en-CA" smtClean="0"/>
              <a:t>6</a:t>
            </a:fld>
            <a:endParaRPr lang="en-CA"/>
          </a:p>
        </p:txBody>
      </p:sp>
    </p:spTree>
    <p:extLst>
      <p:ext uri="{BB962C8B-B14F-4D97-AF65-F5344CB8AC3E}">
        <p14:creationId xmlns:p14="http://schemas.microsoft.com/office/powerpoint/2010/main" val="6813956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F00F6D-23EB-45FC-8259-3F176BA4EBBD}" type="slidenum">
              <a:rPr lang="en-CA" smtClean="0"/>
              <a:t>7</a:t>
            </a:fld>
            <a:endParaRPr lang="en-CA"/>
          </a:p>
        </p:txBody>
      </p:sp>
    </p:spTree>
    <p:extLst>
      <p:ext uri="{BB962C8B-B14F-4D97-AF65-F5344CB8AC3E}">
        <p14:creationId xmlns:p14="http://schemas.microsoft.com/office/powerpoint/2010/main" val="8861139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Empathy… Remember to put yourself in the other person’s shoes and think </a:t>
            </a:r>
          </a:p>
        </p:txBody>
      </p:sp>
      <p:sp>
        <p:nvSpPr>
          <p:cNvPr id="4" name="Slide Number Placeholder 3"/>
          <p:cNvSpPr>
            <a:spLocks noGrp="1"/>
          </p:cNvSpPr>
          <p:nvPr>
            <p:ph type="sldNum" sz="quarter" idx="5"/>
          </p:nvPr>
        </p:nvSpPr>
        <p:spPr/>
        <p:txBody>
          <a:bodyPr/>
          <a:lstStyle/>
          <a:p>
            <a:fld id="{BCF00F6D-23EB-45FC-8259-3F176BA4EBBD}" type="slidenum">
              <a:rPr lang="en-CA" smtClean="0"/>
              <a:t>9</a:t>
            </a:fld>
            <a:endParaRPr lang="en-CA"/>
          </a:p>
        </p:txBody>
      </p:sp>
    </p:spTree>
    <p:extLst>
      <p:ext uri="{BB962C8B-B14F-4D97-AF65-F5344CB8AC3E}">
        <p14:creationId xmlns:p14="http://schemas.microsoft.com/office/powerpoint/2010/main" val="41795537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F00F6D-23EB-45FC-8259-3F176BA4EBBD}" type="slidenum">
              <a:rPr lang="en-CA" smtClean="0"/>
              <a:t>11</a:t>
            </a:fld>
            <a:endParaRPr lang="en-CA"/>
          </a:p>
        </p:txBody>
      </p:sp>
    </p:spTree>
    <p:extLst>
      <p:ext uri="{BB962C8B-B14F-4D97-AF65-F5344CB8AC3E}">
        <p14:creationId xmlns:p14="http://schemas.microsoft.com/office/powerpoint/2010/main" val="273092907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p:txBody>
      </p:sp>
      <p:sp>
        <p:nvSpPr>
          <p:cNvPr id="4" name="Slide Number Placeholder 3"/>
          <p:cNvSpPr>
            <a:spLocks noGrp="1"/>
          </p:cNvSpPr>
          <p:nvPr>
            <p:ph type="sldNum" sz="quarter" idx="5"/>
          </p:nvPr>
        </p:nvSpPr>
        <p:spPr/>
        <p:txBody>
          <a:bodyPr/>
          <a:lstStyle/>
          <a:p>
            <a:fld id="{BCF00F6D-23EB-45FC-8259-3F176BA4EBBD}" type="slidenum">
              <a:rPr lang="en-CA" smtClean="0"/>
              <a:t>13</a:t>
            </a:fld>
            <a:endParaRPr lang="en-CA"/>
          </a:p>
        </p:txBody>
      </p:sp>
    </p:spTree>
    <p:extLst>
      <p:ext uri="{BB962C8B-B14F-4D97-AF65-F5344CB8AC3E}">
        <p14:creationId xmlns:p14="http://schemas.microsoft.com/office/powerpoint/2010/main" val="22407948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descr="Tag=AccentColor&#10;Flavor=Light&#10;Target=FillAndLine">
            <a:extLst>
              <a:ext uri="{FF2B5EF4-FFF2-40B4-BE49-F238E27FC236}">
                <a16:creationId xmlns:a16="http://schemas.microsoft.com/office/drawing/2014/main" id="{DA381740-063A-41A4-836D-85D14980EEF0}"/>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24EF9DF8-704A-44AE-8850-307DDACC9387}"/>
              </a:ext>
            </a:extLst>
          </p:cNvPr>
          <p:cNvSpPr>
            <a:spLocks noGrp="1"/>
          </p:cNvSpPr>
          <p:nvPr>
            <p:ph type="ctrTitle"/>
          </p:nvPr>
        </p:nvSpPr>
        <p:spPr>
          <a:xfrm>
            <a:off x="841248" y="448056"/>
            <a:ext cx="10515600" cy="4069080"/>
          </a:xfrm>
        </p:spPr>
        <p:txBody>
          <a:bodyPr anchor="b">
            <a:noAutofit/>
          </a:bodyPr>
          <a:lstStyle>
            <a:lvl1pPr algn="l">
              <a:defRPr sz="9600"/>
            </a:lvl1pPr>
          </a:lstStyle>
          <a:p>
            <a:r>
              <a:rPr lang="en-US"/>
              <a:t>Click to edit Master title style</a:t>
            </a:r>
          </a:p>
        </p:txBody>
      </p:sp>
      <p:sp>
        <p:nvSpPr>
          <p:cNvPr id="3" name="Subtitle 2">
            <a:extLst>
              <a:ext uri="{FF2B5EF4-FFF2-40B4-BE49-F238E27FC236}">
                <a16:creationId xmlns:a16="http://schemas.microsoft.com/office/drawing/2014/main" id="{3CC72E09-06F3-48B9-9B95-DE15EC98017B}"/>
              </a:ext>
            </a:extLst>
          </p:cNvPr>
          <p:cNvSpPr>
            <a:spLocks noGrp="1"/>
          </p:cNvSpPr>
          <p:nvPr>
            <p:ph type="subTitle" idx="1"/>
          </p:nvPr>
        </p:nvSpPr>
        <p:spPr>
          <a:xfrm>
            <a:off x="841248" y="4983480"/>
            <a:ext cx="10515600" cy="1124712"/>
          </a:xfrm>
        </p:spPr>
        <p:txBody>
          <a:bodyPr>
            <a:normAutofit/>
          </a:bodyPr>
          <a:lstStyle>
            <a:lvl1pPr marL="0" indent="0" algn="l">
              <a:buNone/>
              <a:defRPr sz="2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E11CD474-E5E1-4D01-97F6-0C9FC09332C0}"/>
              </a:ext>
            </a:extLst>
          </p:cNvPr>
          <p:cNvSpPr>
            <a:spLocks noGrp="1"/>
          </p:cNvSpPr>
          <p:nvPr>
            <p:ph type="dt" sz="half" idx="10"/>
          </p:nvPr>
        </p:nvSpPr>
        <p:spPr/>
        <p:txBody>
          <a:bodyPr/>
          <a:lstStyle/>
          <a:p>
            <a:fld id="{72345051-2045-45DA-935E-2E3CA1A69ADC}" type="datetimeFigureOut">
              <a:rPr lang="en-US" smtClean="0"/>
              <a:t>8/22/2023</a:t>
            </a:fld>
            <a:endParaRPr lang="en-US"/>
          </a:p>
        </p:txBody>
      </p:sp>
      <p:sp>
        <p:nvSpPr>
          <p:cNvPr id="5" name="Footer Placeholder 4">
            <a:extLst>
              <a:ext uri="{FF2B5EF4-FFF2-40B4-BE49-F238E27FC236}">
                <a16:creationId xmlns:a16="http://schemas.microsoft.com/office/drawing/2014/main" id="{C636BBC7-EB9B-4B36-88E9-DBF65D270E0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48786C7-DD8D-492F-9A9A-A7B3EBE27FE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12417748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07CF8D-FF51-4FD8-B968-A2C850734787}"/>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6661A953-02EA-491B-A215-AF8420D74D3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34084D1E-BC98-44E4-8D2C-89CCDC293331}"/>
              </a:ext>
            </a:extLst>
          </p:cNvPr>
          <p:cNvSpPr>
            <a:spLocks noGrp="1"/>
          </p:cNvSpPr>
          <p:nvPr>
            <p:ph type="dt" sz="half" idx="10"/>
          </p:nvPr>
        </p:nvSpPr>
        <p:spPr/>
        <p:txBody>
          <a:bodyPr/>
          <a:lstStyle/>
          <a:p>
            <a:fld id="{72345051-2045-45DA-935E-2E3CA1A69ADC}" type="datetimeFigureOut">
              <a:rPr lang="en-US" smtClean="0"/>
              <a:t>8/22/2023</a:t>
            </a:fld>
            <a:endParaRPr lang="en-US"/>
          </a:p>
        </p:txBody>
      </p:sp>
      <p:sp>
        <p:nvSpPr>
          <p:cNvPr id="5" name="Footer Placeholder 4">
            <a:extLst>
              <a:ext uri="{FF2B5EF4-FFF2-40B4-BE49-F238E27FC236}">
                <a16:creationId xmlns:a16="http://schemas.microsoft.com/office/drawing/2014/main" id="{513019EB-9C2B-4833-B72A-14769415972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5F6E764-5688-45F5-94ED-A7357D2F5689}"/>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076308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20E3CB6-3025-40BF-A04B-A7B0CB4C01F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3EDD5CB3-8B24-48C7-89D3-8DCAD36A453D}"/>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50BC931-E2BF-4C1D-91AA-89F82F8268B2}"/>
              </a:ext>
            </a:extLst>
          </p:cNvPr>
          <p:cNvSpPr>
            <a:spLocks noGrp="1"/>
          </p:cNvSpPr>
          <p:nvPr>
            <p:ph type="dt" sz="half" idx="10"/>
          </p:nvPr>
        </p:nvSpPr>
        <p:spPr/>
        <p:txBody>
          <a:bodyPr/>
          <a:lstStyle/>
          <a:p>
            <a:fld id="{72345051-2045-45DA-935E-2E3CA1A69ADC}" type="datetimeFigureOut">
              <a:rPr lang="en-US" smtClean="0"/>
              <a:t>8/22/2023</a:t>
            </a:fld>
            <a:endParaRPr lang="en-US"/>
          </a:p>
        </p:txBody>
      </p:sp>
      <p:sp>
        <p:nvSpPr>
          <p:cNvPr id="5" name="Footer Placeholder 4">
            <a:extLst>
              <a:ext uri="{FF2B5EF4-FFF2-40B4-BE49-F238E27FC236}">
                <a16:creationId xmlns:a16="http://schemas.microsoft.com/office/drawing/2014/main" id="{7548A135-AEE9-4483-957E-3D143318D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8DEFD4-A052-46B3-B2AE-F3091D8A2F7B}"/>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3973103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5D02BC-5A24-47F7-A4DF-B93FBC0C51B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48E9219E-EE74-4093-94D6-F663E059C504}"/>
              </a:ext>
            </a:extLst>
          </p:cNvPr>
          <p:cNvSpPr>
            <a:spLocks noGrp="1"/>
          </p:cNvSpPr>
          <p:nvPr>
            <p:ph idx="1"/>
          </p:nvPr>
        </p:nvSpPr>
        <p:spPr>
          <a:xfrm>
            <a:off x="838200" y="1929384"/>
            <a:ext cx="10515600" cy="4251960"/>
          </a:xfrm>
        </p:spPr>
        <p:txBody>
          <a:bodyPr>
            <a:normAutofit/>
          </a:bodyPr>
          <a:lstStyle>
            <a:lvl1pPr>
              <a:defRPr sz="2800"/>
            </a:lvl1pPr>
            <a:lvl2pPr>
              <a:defRPr sz="2400"/>
            </a:lvl2pPr>
            <a:lvl3pPr>
              <a:defRPr sz="20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2A61642-BFBA-48AE-A29C-C2AA7386AE95}"/>
              </a:ext>
            </a:extLst>
          </p:cNvPr>
          <p:cNvSpPr>
            <a:spLocks noGrp="1"/>
          </p:cNvSpPr>
          <p:nvPr>
            <p:ph type="dt" sz="half" idx="10"/>
          </p:nvPr>
        </p:nvSpPr>
        <p:spPr/>
        <p:txBody>
          <a:bodyPr/>
          <a:lstStyle/>
          <a:p>
            <a:fld id="{72345051-2045-45DA-935E-2E3CA1A69ADC}" type="datetimeFigureOut">
              <a:rPr lang="en-US" smtClean="0"/>
              <a:t>8/22/2023</a:t>
            </a:fld>
            <a:endParaRPr lang="en-US"/>
          </a:p>
        </p:txBody>
      </p:sp>
      <p:sp>
        <p:nvSpPr>
          <p:cNvPr id="5" name="Footer Placeholder 4">
            <a:extLst>
              <a:ext uri="{FF2B5EF4-FFF2-40B4-BE49-F238E27FC236}">
                <a16:creationId xmlns:a16="http://schemas.microsoft.com/office/drawing/2014/main" id="{2AD2029B-6646-4DBF-A302-76A513FC64D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9E6D4DFD-766F-4E45-A00C-2B5E8CE9A90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7" descr="Tag=AccentColor&#10;Flavor=Light&#10;Target=FillAndLine">
            <a:extLst>
              <a:ext uri="{FF2B5EF4-FFF2-40B4-BE49-F238E27FC236}">
                <a16:creationId xmlns:a16="http://schemas.microsoft.com/office/drawing/2014/main" id="{EBDD1931-9E86-4402-9A68-33A2D9EFB198}"/>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173116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218C0-6540-400C-BB51-353D5FD5CB00}"/>
              </a:ext>
            </a:extLst>
          </p:cNvPr>
          <p:cNvSpPr>
            <a:spLocks noGrp="1"/>
          </p:cNvSpPr>
          <p:nvPr>
            <p:ph type="title"/>
          </p:nvPr>
        </p:nvSpPr>
        <p:spPr>
          <a:xfrm>
            <a:off x="841248" y="448056"/>
            <a:ext cx="10515600" cy="4069080"/>
          </a:xfrm>
        </p:spPr>
        <p:txBody>
          <a:bodyPr anchor="b">
            <a:normAutofit/>
          </a:bodyPr>
          <a:lstStyle>
            <a:lvl1pPr>
              <a:defRPr sz="8000"/>
            </a:lvl1pPr>
          </a:lstStyle>
          <a:p>
            <a:r>
              <a:rPr lang="en-US"/>
              <a:t>Click to edit Master title style</a:t>
            </a:r>
          </a:p>
        </p:txBody>
      </p:sp>
      <p:sp>
        <p:nvSpPr>
          <p:cNvPr id="3" name="Text Placeholder 2">
            <a:extLst>
              <a:ext uri="{FF2B5EF4-FFF2-40B4-BE49-F238E27FC236}">
                <a16:creationId xmlns:a16="http://schemas.microsoft.com/office/drawing/2014/main" id="{AA81CD69-43B3-4FF7-AA41-30C36C957E65}"/>
              </a:ext>
            </a:extLst>
          </p:cNvPr>
          <p:cNvSpPr>
            <a:spLocks noGrp="1"/>
          </p:cNvSpPr>
          <p:nvPr>
            <p:ph type="body" idx="1"/>
          </p:nvPr>
        </p:nvSpPr>
        <p:spPr>
          <a:xfrm>
            <a:off x="841248" y="4983480"/>
            <a:ext cx="10515600" cy="1124712"/>
          </a:xfrm>
        </p:spPr>
        <p:txBody>
          <a:bodyPr>
            <a:normAutofit/>
          </a:bodyPr>
          <a:lstStyle>
            <a:lvl1pPr marL="0" indent="0">
              <a:buNone/>
              <a:defRPr sz="28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2BF300D-5CBE-47E9-A193-E23C8314D0EA}"/>
              </a:ext>
            </a:extLst>
          </p:cNvPr>
          <p:cNvSpPr>
            <a:spLocks noGrp="1"/>
          </p:cNvSpPr>
          <p:nvPr>
            <p:ph type="dt" sz="half" idx="10"/>
          </p:nvPr>
        </p:nvSpPr>
        <p:spPr/>
        <p:txBody>
          <a:bodyPr/>
          <a:lstStyle/>
          <a:p>
            <a:fld id="{72345051-2045-45DA-935E-2E3CA1A69ADC}" type="datetimeFigureOut">
              <a:rPr lang="en-US" smtClean="0"/>
              <a:t>8/22/2023</a:t>
            </a:fld>
            <a:endParaRPr lang="en-US"/>
          </a:p>
        </p:txBody>
      </p:sp>
      <p:sp>
        <p:nvSpPr>
          <p:cNvPr id="5" name="Footer Placeholder 4">
            <a:extLst>
              <a:ext uri="{FF2B5EF4-FFF2-40B4-BE49-F238E27FC236}">
                <a16:creationId xmlns:a16="http://schemas.microsoft.com/office/drawing/2014/main" id="{56E7DF3F-C51A-4DB1-9FCE-E3E0D8E9257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A5269CF4-FAAB-44EF-A2A5-8352B4AA384F}"/>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7" name="Rectangle 6" descr="Tag=AccentColor&#10;Flavor=Light&#10;Target=FillAndLine">
            <a:extLst>
              <a:ext uri="{FF2B5EF4-FFF2-40B4-BE49-F238E27FC236}">
                <a16:creationId xmlns:a16="http://schemas.microsoft.com/office/drawing/2014/main" id="{417A8947-4521-4FE1-8E44-27363435CE1B}"/>
              </a:ext>
            </a:extLst>
          </p:cNvPr>
          <p:cNvSpPr/>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133550904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ADE264-531D-49C1-A8AF-2B4C1D218FA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E4B9A1B8-2F1B-46AA-858A-CFFF5AF7CEB0}"/>
              </a:ext>
            </a:extLst>
          </p:cNvPr>
          <p:cNvSpPr>
            <a:spLocks noGrp="1"/>
          </p:cNvSpPr>
          <p:nvPr>
            <p:ph sz="half" idx="1"/>
          </p:nvPr>
        </p:nvSpPr>
        <p:spPr>
          <a:xfrm>
            <a:off x="838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E6B9631-18C0-43BD-8AF3-9137D6D4C234}"/>
              </a:ext>
            </a:extLst>
          </p:cNvPr>
          <p:cNvSpPr>
            <a:spLocks noGrp="1"/>
          </p:cNvSpPr>
          <p:nvPr>
            <p:ph sz="half" idx="2"/>
          </p:nvPr>
        </p:nvSpPr>
        <p:spPr>
          <a:xfrm>
            <a:off x="6172200" y="1929384"/>
            <a:ext cx="5181600" cy="42519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9032FCA-14C6-4497-9C27-3F58062442CE}"/>
              </a:ext>
            </a:extLst>
          </p:cNvPr>
          <p:cNvSpPr>
            <a:spLocks noGrp="1"/>
          </p:cNvSpPr>
          <p:nvPr>
            <p:ph type="dt" sz="half" idx="10"/>
          </p:nvPr>
        </p:nvSpPr>
        <p:spPr/>
        <p:txBody>
          <a:bodyPr/>
          <a:lstStyle/>
          <a:p>
            <a:fld id="{72345051-2045-45DA-935E-2E3CA1A69ADC}" type="datetimeFigureOut">
              <a:rPr lang="en-US" smtClean="0"/>
              <a:t>8/22/2023</a:t>
            </a:fld>
            <a:endParaRPr lang="en-US"/>
          </a:p>
        </p:txBody>
      </p:sp>
      <p:sp>
        <p:nvSpPr>
          <p:cNvPr id="6" name="Footer Placeholder 5">
            <a:extLst>
              <a:ext uri="{FF2B5EF4-FFF2-40B4-BE49-F238E27FC236}">
                <a16:creationId xmlns:a16="http://schemas.microsoft.com/office/drawing/2014/main" id="{961E5057-693B-4E10-958E-0ABE79FEC70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70CECB1-0A35-4C10-9D3D-FE4404283011}"/>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9" name="Rectangle 8" descr="Tag=AccentColor&#10;Flavor=Light&#10;Target=FillAndLine">
            <a:extLst>
              <a:ext uri="{FF2B5EF4-FFF2-40B4-BE49-F238E27FC236}">
                <a16:creationId xmlns:a16="http://schemas.microsoft.com/office/drawing/2014/main" id="{2FAAC677-2D37-4F63-9C4B-711A2988EE0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4460675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8AE282-8875-4F49-AB21-E1C2BCAEA1F6}"/>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81712EA2-EF8C-4F18-BECF-AD121F72816A}"/>
              </a:ext>
            </a:extLst>
          </p:cNvPr>
          <p:cNvSpPr>
            <a:spLocks noGrp="1"/>
          </p:cNvSpPr>
          <p:nvPr>
            <p:ph type="body" idx="1"/>
          </p:nvPr>
        </p:nvSpPr>
        <p:spPr>
          <a:xfrm>
            <a:off x="839788" y="1938528"/>
            <a:ext cx="5157787"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7D7B59D4-E93F-40C1-A1A2-F1867830C678}"/>
              </a:ext>
            </a:extLst>
          </p:cNvPr>
          <p:cNvSpPr>
            <a:spLocks noGrp="1"/>
          </p:cNvSpPr>
          <p:nvPr>
            <p:ph sz="half" idx="2"/>
          </p:nvPr>
        </p:nvSpPr>
        <p:spPr>
          <a:xfrm>
            <a:off x="839788" y="2926080"/>
            <a:ext cx="5157787"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E810616-1C77-42AE-8449-D0B64E2B8475}"/>
              </a:ext>
            </a:extLst>
          </p:cNvPr>
          <p:cNvSpPr>
            <a:spLocks noGrp="1"/>
          </p:cNvSpPr>
          <p:nvPr>
            <p:ph type="body" sz="quarter" idx="3"/>
          </p:nvPr>
        </p:nvSpPr>
        <p:spPr>
          <a:xfrm>
            <a:off x="6172200" y="1938528"/>
            <a:ext cx="5183188" cy="823912"/>
          </a:xfrm>
        </p:spPr>
        <p:txBody>
          <a:bodyPr anchor="b">
            <a:normAutofit/>
          </a:bodyPr>
          <a:lstStyle>
            <a:lvl1pPr marL="0" indent="0">
              <a:buNone/>
              <a:defRPr sz="36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BA74E172-AFE8-48E4-BBB0-CA6D4EC1127C}"/>
              </a:ext>
            </a:extLst>
          </p:cNvPr>
          <p:cNvSpPr>
            <a:spLocks noGrp="1"/>
          </p:cNvSpPr>
          <p:nvPr>
            <p:ph sz="quarter" idx="4"/>
          </p:nvPr>
        </p:nvSpPr>
        <p:spPr>
          <a:xfrm>
            <a:off x="6172200" y="2926080"/>
            <a:ext cx="5183188" cy="326440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C9407CC-270D-4C98-B95C-7AE67D2E1913}"/>
              </a:ext>
            </a:extLst>
          </p:cNvPr>
          <p:cNvSpPr>
            <a:spLocks noGrp="1"/>
          </p:cNvSpPr>
          <p:nvPr>
            <p:ph type="dt" sz="half" idx="10"/>
          </p:nvPr>
        </p:nvSpPr>
        <p:spPr/>
        <p:txBody>
          <a:bodyPr/>
          <a:lstStyle/>
          <a:p>
            <a:fld id="{72345051-2045-45DA-935E-2E3CA1A69ADC}" type="datetimeFigureOut">
              <a:rPr lang="en-US" smtClean="0"/>
              <a:t>8/22/2023</a:t>
            </a:fld>
            <a:endParaRPr lang="en-US"/>
          </a:p>
        </p:txBody>
      </p:sp>
      <p:sp>
        <p:nvSpPr>
          <p:cNvPr id="8" name="Footer Placeholder 7">
            <a:extLst>
              <a:ext uri="{FF2B5EF4-FFF2-40B4-BE49-F238E27FC236}">
                <a16:creationId xmlns:a16="http://schemas.microsoft.com/office/drawing/2014/main" id="{454070D5-9B7B-47FC-9F75-F6AD9607452E}"/>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428EAC17-33BE-4265-8C06-644C2D34FD3C}"/>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11" name="Rectangle 10" descr="Tag=AccentColor&#10;Flavor=Light&#10;Target=FillAndLine">
            <a:extLst>
              <a:ext uri="{FF2B5EF4-FFF2-40B4-BE49-F238E27FC236}">
                <a16:creationId xmlns:a16="http://schemas.microsoft.com/office/drawing/2014/main" id="{F634C457-AEBF-47D7-9200-BAD05D138B12}"/>
              </a:ext>
            </a:extLst>
          </p:cNvPr>
          <p:cNvSpPr/>
          <p:nvPr/>
        </p:nvSpPr>
        <p:spPr>
          <a:xfrm>
            <a:off x="838199" y="1709928"/>
            <a:ext cx="10515600" cy="27432"/>
          </a:xfrm>
          <a:custGeom>
            <a:avLst/>
            <a:gdLst>
              <a:gd name="connsiteX0" fmla="*/ 0 w 10515600"/>
              <a:gd name="connsiteY0" fmla="*/ 0 h 27432"/>
              <a:gd name="connsiteX1" fmla="*/ 446913 w 10515600"/>
              <a:gd name="connsiteY1" fmla="*/ 0 h 27432"/>
              <a:gd name="connsiteX2" fmla="*/ 1104138 w 10515600"/>
              <a:gd name="connsiteY2" fmla="*/ 0 h 27432"/>
              <a:gd name="connsiteX3" fmla="*/ 1866519 w 10515600"/>
              <a:gd name="connsiteY3" fmla="*/ 0 h 27432"/>
              <a:gd name="connsiteX4" fmla="*/ 2208276 w 10515600"/>
              <a:gd name="connsiteY4" fmla="*/ 0 h 27432"/>
              <a:gd name="connsiteX5" fmla="*/ 2550033 w 10515600"/>
              <a:gd name="connsiteY5" fmla="*/ 0 h 27432"/>
              <a:gd name="connsiteX6" fmla="*/ 3417570 w 10515600"/>
              <a:gd name="connsiteY6" fmla="*/ 0 h 27432"/>
              <a:gd name="connsiteX7" fmla="*/ 4074795 w 10515600"/>
              <a:gd name="connsiteY7" fmla="*/ 0 h 27432"/>
              <a:gd name="connsiteX8" fmla="*/ 4416552 w 10515600"/>
              <a:gd name="connsiteY8" fmla="*/ 0 h 27432"/>
              <a:gd name="connsiteX9" fmla="*/ 5073777 w 10515600"/>
              <a:gd name="connsiteY9" fmla="*/ 0 h 27432"/>
              <a:gd name="connsiteX10" fmla="*/ 5941314 w 10515600"/>
              <a:gd name="connsiteY10" fmla="*/ 0 h 27432"/>
              <a:gd name="connsiteX11" fmla="*/ 6493383 w 10515600"/>
              <a:gd name="connsiteY11" fmla="*/ 0 h 27432"/>
              <a:gd name="connsiteX12" fmla="*/ 7045452 w 10515600"/>
              <a:gd name="connsiteY12" fmla="*/ 0 h 27432"/>
              <a:gd name="connsiteX13" fmla="*/ 7702677 w 10515600"/>
              <a:gd name="connsiteY13" fmla="*/ 0 h 27432"/>
              <a:gd name="connsiteX14" fmla="*/ 8465058 w 10515600"/>
              <a:gd name="connsiteY14" fmla="*/ 0 h 27432"/>
              <a:gd name="connsiteX15" fmla="*/ 9227439 w 10515600"/>
              <a:gd name="connsiteY15" fmla="*/ 0 h 27432"/>
              <a:gd name="connsiteX16" fmla="*/ 10515600 w 10515600"/>
              <a:gd name="connsiteY16" fmla="*/ 0 h 27432"/>
              <a:gd name="connsiteX17" fmla="*/ 10515600 w 10515600"/>
              <a:gd name="connsiteY17" fmla="*/ 27432 h 27432"/>
              <a:gd name="connsiteX18" fmla="*/ 10068687 w 10515600"/>
              <a:gd name="connsiteY18" fmla="*/ 27432 h 27432"/>
              <a:gd name="connsiteX19" fmla="*/ 9201150 w 10515600"/>
              <a:gd name="connsiteY19" fmla="*/ 27432 h 27432"/>
              <a:gd name="connsiteX20" fmla="*/ 8543925 w 10515600"/>
              <a:gd name="connsiteY20" fmla="*/ 27432 h 27432"/>
              <a:gd name="connsiteX21" fmla="*/ 8202168 w 10515600"/>
              <a:gd name="connsiteY21" fmla="*/ 27432 h 27432"/>
              <a:gd name="connsiteX22" fmla="*/ 7544943 w 10515600"/>
              <a:gd name="connsiteY22" fmla="*/ 27432 h 27432"/>
              <a:gd name="connsiteX23" fmla="*/ 6992874 w 10515600"/>
              <a:gd name="connsiteY23" fmla="*/ 27432 h 27432"/>
              <a:gd name="connsiteX24" fmla="*/ 6440805 w 10515600"/>
              <a:gd name="connsiteY24" fmla="*/ 27432 h 27432"/>
              <a:gd name="connsiteX25" fmla="*/ 5888736 w 10515600"/>
              <a:gd name="connsiteY25" fmla="*/ 27432 h 27432"/>
              <a:gd name="connsiteX26" fmla="*/ 5336667 w 10515600"/>
              <a:gd name="connsiteY26" fmla="*/ 27432 h 27432"/>
              <a:gd name="connsiteX27" fmla="*/ 4574286 w 10515600"/>
              <a:gd name="connsiteY27" fmla="*/ 27432 h 27432"/>
              <a:gd name="connsiteX28" fmla="*/ 3917061 w 10515600"/>
              <a:gd name="connsiteY28" fmla="*/ 27432 h 27432"/>
              <a:gd name="connsiteX29" fmla="*/ 3575304 w 10515600"/>
              <a:gd name="connsiteY29" fmla="*/ 27432 h 27432"/>
              <a:gd name="connsiteX30" fmla="*/ 3023235 w 10515600"/>
              <a:gd name="connsiteY30" fmla="*/ 27432 h 27432"/>
              <a:gd name="connsiteX31" fmla="*/ 2260854 w 10515600"/>
              <a:gd name="connsiteY31" fmla="*/ 27432 h 27432"/>
              <a:gd name="connsiteX32" fmla="*/ 1813941 w 10515600"/>
              <a:gd name="connsiteY32" fmla="*/ 27432 h 27432"/>
              <a:gd name="connsiteX33" fmla="*/ 946404 w 10515600"/>
              <a:gd name="connsiteY33" fmla="*/ 27432 h 27432"/>
              <a:gd name="connsiteX34" fmla="*/ 0 w 10515600"/>
              <a:gd name="connsiteY34" fmla="*/ 27432 h 27432"/>
              <a:gd name="connsiteX35" fmla="*/ 0 w 10515600"/>
              <a:gd name="connsiteY35"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10515600" h="27432" fill="none" extrusionOk="0">
                <a:moveTo>
                  <a:pt x="0" y="0"/>
                </a:moveTo>
                <a:cubicBezTo>
                  <a:pt x="119693" y="-14343"/>
                  <a:pt x="253007" y="-7583"/>
                  <a:pt x="446913" y="0"/>
                </a:cubicBezTo>
                <a:cubicBezTo>
                  <a:pt x="640819" y="7583"/>
                  <a:pt x="841419" y="-7067"/>
                  <a:pt x="1104138" y="0"/>
                </a:cubicBezTo>
                <a:cubicBezTo>
                  <a:pt x="1366858" y="7067"/>
                  <a:pt x="1495525" y="1255"/>
                  <a:pt x="1866519" y="0"/>
                </a:cubicBezTo>
                <a:cubicBezTo>
                  <a:pt x="2237513" y="-1255"/>
                  <a:pt x="2043820" y="12003"/>
                  <a:pt x="2208276" y="0"/>
                </a:cubicBezTo>
                <a:cubicBezTo>
                  <a:pt x="2372732" y="-12003"/>
                  <a:pt x="2419452" y="9887"/>
                  <a:pt x="2550033" y="0"/>
                </a:cubicBezTo>
                <a:cubicBezTo>
                  <a:pt x="2680614" y="-9887"/>
                  <a:pt x="3098156" y="3827"/>
                  <a:pt x="3417570" y="0"/>
                </a:cubicBezTo>
                <a:cubicBezTo>
                  <a:pt x="3736984" y="-3827"/>
                  <a:pt x="3916040" y="-6233"/>
                  <a:pt x="4074795" y="0"/>
                </a:cubicBezTo>
                <a:cubicBezTo>
                  <a:pt x="4233551" y="6233"/>
                  <a:pt x="4279253" y="5661"/>
                  <a:pt x="4416552" y="0"/>
                </a:cubicBezTo>
                <a:cubicBezTo>
                  <a:pt x="4553851" y="-5661"/>
                  <a:pt x="4915758" y="26022"/>
                  <a:pt x="5073777" y="0"/>
                </a:cubicBezTo>
                <a:cubicBezTo>
                  <a:pt x="5231797" y="-26022"/>
                  <a:pt x="5612089" y="32230"/>
                  <a:pt x="5941314" y="0"/>
                </a:cubicBezTo>
                <a:cubicBezTo>
                  <a:pt x="6270539" y="-32230"/>
                  <a:pt x="6313600" y="3064"/>
                  <a:pt x="6493383" y="0"/>
                </a:cubicBezTo>
                <a:cubicBezTo>
                  <a:pt x="6673166" y="-3064"/>
                  <a:pt x="6902474" y="-21096"/>
                  <a:pt x="7045452" y="0"/>
                </a:cubicBezTo>
                <a:cubicBezTo>
                  <a:pt x="7188430" y="21096"/>
                  <a:pt x="7478162" y="17386"/>
                  <a:pt x="7702677" y="0"/>
                </a:cubicBezTo>
                <a:cubicBezTo>
                  <a:pt x="7927192" y="-17386"/>
                  <a:pt x="8295683" y="-35143"/>
                  <a:pt x="8465058" y="0"/>
                </a:cubicBezTo>
                <a:cubicBezTo>
                  <a:pt x="8634433" y="35143"/>
                  <a:pt x="8927835" y="4103"/>
                  <a:pt x="9227439" y="0"/>
                </a:cubicBezTo>
                <a:cubicBezTo>
                  <a:pt x="9527043" y="-4103"/>
                  <a:pt x="10105355" y="-17535"/>
                  <a:pt x="10515600" y="0"/>
                </a:cubicBezTo>
                <a:cubicBezTo>
                  <a:pt x="10515789" y="12323"/>
                  <a:pt x="10515633" y="14639"/>
                  <a:pt x="10515600" y="27432"/>
                </a:cubicBezTo>
                <a:cubicBezTo>
                  <a:pt x="10343646" y="15282"/>
                  <a:pt x="10223667" y="31057"/>
                  <a:pt x="10068687" y="27432"/>
                </a:cubicBezTo>
                <a:cubicBezTo>
                  <a:pt x="9913707" y="23807"/>
                  <a:pt x="9512455" y="4101"/>
                  <a:pt x="9201150" y="27432"/>
                </a:cubicBezTo>
                <a:cubicBezTo>
                  <a:pt x="8889845" y="50763"/>
                  <a:pt x="8866277" y="3158"/>
                  <a:pt x="8543925" y="27432"/>
                </a:cubicBezTo>
                <a:cubicBezTo>
                  <a:pt x="8221573" y="51706"/>
                  <a:pt x="8288348" y="37286"/>
                  <a:pt x="8202168" y="27432"/>
                </a:cubicBezTo>
                <a:cubicBezTo>
                  <a:pt x="8115988" y="17578"/>
                  <a:pt x="7797033" y="6631"/>
                  <a:pt x="7544943" y="27432"/>
                </a:cubicBezTo>
                <a:cubicBezTo>
                  <a:pt x="7292854" y="48233"/>
                  <a:pt x="7108060" y="41767"/>
                  <a:pt x="6992874" y="27432"/>
                </a:cubicBezTo>
                <a:cubicBezTo>
                  <a:pt x="6877688" y="13097"/>
                  <a:pt x="6668930" y="7947"/>
                  <a:pt x="6440805" y="27432"/>
                </a:cubicBezTo>
                <a:cubicBezTo>
                  <a:pt x="6212680" y="46917"/>
                  <a:pt x="6027476" y="35225"/>
                  <a:pt x="5888736" y="27432"/>
                </a:cubicBezTo>
                <a:cubicBezTo>
                  <a:pt x="5749996" y="19639"/>
                  <a:pt x="5574559" y="43627"/>
                  <a:pt x="5336667" y="27432"/>
                </a:cubicBezTo>
                <a:cubicBezTo>
                  <a:pt x="5098775" y="11237"/>
                  <a:pt x="4837534" y="41882"/>
                  <a:pt x="4574286" y="27432"/>
                </a:cubicBezTo>
                <a:cubicBezTo>
                  <a:pt x="4311038" y="12982"/>
                  <a:pt x="4126419" y="26678"/>
                  <a:pt x="3917061" y="27432"/>
                </a:cubicBezTo>
                <a:cubicBezTo>
                  <a:pt x="3707704" y="28186"/>
                  <a:pt x="3657291" y="40087"/>
                  <a:pt x="3575304" y="27432"/>
                </a:cubicBezTo>
                <a:cubicBezTo>
                  <a:pt x="3493317" y="14777"/>
                  <a:pt x="3185226" y="45867"/>
                  <a:pt x="3023235" y="27432"/>
                </a:cubicBezTo>
                <a:cubicBezTo>
                  <a:pt x="2861244" y="8997"/>
                  <a:pt x="2597085" y="35801"/>
                  <a:pt x="2260854" y="27432"/>
                </a:cubicBezTo>
                <a:cubicBezTo>
                  <a:pt x="1924623" y="19063"/>
                  <a:pt x="1996678" y="15705"/>
                  <a:pt x="1813941" y="27432"/>
                </a:cubicBezTo>
                <a:cubicBezTo>
                  <a:pt x="1631204" y="39159"/>
                  <a:pt x="1187542" y="49167"/>
                  <a:pt x="946404" y="27432"/>
                </a:cubicBezTo>
                <a:cubicBezTo>
                  <a:pt x="705266" y="5697"/>
                  <a:pt x="404743" y="28229"/>
                  <a:pt x="0" y="27432"/>
                </a:cubicBezTo>
                <a:cubicBezTo>
                  <a:pt x="244" y="15297"/>
                  <a:pt x="645" y="7129"/>
                  <a:pt x="0" y="0"/>
                </a:cubicBezTo>
                <a:close/>
              </a:path>
              <a:path w="10515600" h="27432" stroke="0" extrusionOk="0">
                <a:moveTo>
                  <a:pt x="0" y="0"/>
                </a:moveTo>
                <a:cubicBezTo>
                  <a:pt x="230793" y="14353"/>
                  <a:pt x="332416" y="21392"/>
                  <a:pt x="552069" y="0"/>
                </a:cubicBezTo>
                <a:cubicBezTo>
                  <a:pt x="771722" y="-21392"/>
                  <a:pt x="761737" y="-14337"/>
                  <a:pt x="893826" y="0"/>
                </a:cubicBezTo>
                <a:cubicBezTo>
                  <a:pt x="1025915" y="14337"/>
                  <a:pt x="1441584" y="-15498"/>
                  <a:pt x="1761363" y="0"/>
                </a:cubicBezTo>
                <a:cubicBezTo>
                  <a:pt x="2081142" y="15498"/>
                  <a:pt x="2111503" y="7278"/>
                  <a:pt x="2313432" y="0"/>
                </a:cubicBezTo>
                <a:cubicBezTo>
                  <a:pt x="2515361" y="-7278"/>
                  <a:pt x="2743584" y="-17845"/>
                  <a:pt x="2865501" y="0"/>
                </a:cubicBezTo>
                <a:cubicBezTo>
                  <a:pt x="2987418" y="17845"/>
                  <a:pt x="3345183" y="8208"/>
                  <a:pt x="3733038" y="0"/>
                </a:cubicBezTo>
                <a:cubicBezTo>
                  <a:pt x="4120893" y="-8208"/>
                  <a:pt x="4009066" y="-3159"/>
                  <a:pt x="4179951" y="0"/>
                </a:cubicBezTo>
                <a:cubicBezTo>
                  <a:pt x="4350836" y="3159"/>
                  <a:pt x="4735020" y="17517"/>
                  <a:pt x="5047488" y="0"/>
                </a:cubicBezTo>
                <a:cubicBezTo>
                  <a:pt x="5359956" y="-17517"/>
                  <a:pt x="5662148" y="-17777"/>
                  <a:pt x="5915025" y="0"/>
                </a:cubicBezTo>
                <a:cubicBezTo>
                  <a:pt x="6167902" y="17777"/>
                  <a:pt x="6308797" y="30350"/>
                  <a:pt x="6572250" y="0"/>
                </a:cubicBezTo>
                <a:cubicBezTo>
                  <a:pt x="6835703" y="-30350"/>
                  <a:pt x="7107419" y="-9627"/>
                  <a:pt x="7439787" y="0"/>
                </a:cubicBezTo>
                <a:cubicBezTo>
                  <a:pt x="7772155" y="9627"/>
                  <a:pt x="7844034" y="-9098"/>
                  <a:pt x="7991856" y="0"/>
                </a:cubicBezTo>
                <a:cubicBezTo>
                  <a:pt x="8139678" y="9098"/>
                  <a:pt x="8289889" y="-20239"/>
                  <a:pt x="8543925" y="0"/>
                </a:cubicBezTo>
                <a:cubicBezTo>
                  <a:pt x="8797961" y="20239"/>
                  <a:pt x="8994198" y="29575"/>
                  <a:pt x="9306306" y="0"/>
                </a:cubicBezTo>
                <a:cubicBezTo>
                  <a:pt x="9618414" y="-29575"/>
                  <a:pt x="9739118" y="-23835"/>
                  <a:pt x="9858375" y="0"/>
                </a:cubicBezTo>
                <a:cubicBezTo>
                  <a:pt x="9977632" y="23835"/>
                  <a:pt x="10370488" y="-4069"/>
                  <a:pt x="10515600" y="0"/>
                </a:cubicBezTo>
                <a:cubicBezTo>
                  <a:pt x="10515650" y="5798"/>
                  <a:pt x="10515903" y="19375"/>
                  <a:pt x="10515600" y="27432"/>
                </a:cubicBezTo>
                <a:cubicBezTo>
                  <a:pt x="10304538" y="42307"/>
                  <a:pt x="10069280" y="3335"/>
                  <a:pt x="9753219" y="27432"/>
                </a:cubicBezTo>
                <a:cubicBezTo>
                  <a:pt x="9437158" y="51529"/>
                  <a:pt x="9488415" y="23852"/>
                  <a:pt x="9411462" y="27432"/>
                </a:cubicBezTo>
                <a:cubicBezTo>
                  <a:pt x="9334509" y="31012"/>
                  <a:pt x="9183755" y="44107"/>
                  <a:pt x="8964549" y="27432"/>
                </a:cubicBezTo>
                <a:cubicBezTo>
                  <a:pt x="8745343" y="10757"/>
                  <a:pt x="8279150" y="61693"/>
                  <a:pt x="8097012" y="27432"/>
                </a:cubicBezTo>
                <a:cubicBezTo>
                  <a:pt x="7914874" y="-6829"/>
                  <a:pt x="7608717" y="59556"/>
                  <a:pt x="7439787" y="27432"/>
                </a:cubicBezTo>
                <a:cubicBezTo>
                  <a:pt x="7270858" y="-4692"/>
                  <a:pt x="7154492" y="27026"/>
                  <a:pt x="6992874" y="27432"/>
                </a:cubicBezTo>
                <a:cubicBezTo>
                  <a:pt x="6831256" y="27838"/>
                  <a:pt x="6536817" y="51174"/>
                  <a:pt x="6335649" y="27432"/>
                </a:cubicBezTo>
                <a:cubicBezTo>
                  <a:pt x="6134481" y="3690"/>
                  <a:pt x="6097824" y="11070"/>
                  <a:pt x="5993892" y="27432"/>
                </a:cubicBezTo>
                <a:cubicBezTo>
                  <a:pt x="5889960" y="43794"/>
                  <a:pt x="5793821" y="34098"/>
                  <a:pt x="5652135" y="27432"/>
                </a:cubicBezTo>
                <a:cubicBezTo>
                  <a:pt x="5510449" y="20766"/>
                  <a:pt x="5168382" y="-3650"/>
                  <a:pt x="4994910" y="27432"/>
                </a:cubicBezTo>
                <a:cubicBezTo>
                  <a:pt x="4821439" y="58514"/>
                  <a:pt x="4653937" y="21362"/>
                  <a:pt x="4547997" y="27432"/>
                </a:cubicBezTo>
                <a:cubicBezTo>
                  <a:pt x="4442057" y="33502"/>
                  <a:pt x="4153363" y="33024"/>
                  <a:pt x="3785616" y="27432"/>
                </a:cubicBezTo>
                <a:cubicBezTo>
                  <a:pt x="3417869" y="21840"/>
                  <a:pt x="3544908" y="29840"/>
                  <a:pt x="3338703" y="27432"/>
                </a:cubicBezTo>
                <a:cubicBezTo>
                  <a:pt x="3132498" y="25024"/>
                  <a:pt x="2782152" y="45947"/>
                  <a:pt x="2576322" y="27432"/>
                </a:cubicBezTo>
                <a:cubicBezTo>
                  <a:pt x="2370492" y="8917"/>
                  <a:pt x="2347214" y="14129"/>
                  <a:pt x="2234565" y="27432"/>
                </a:cubicBezTo>
                <a:cubicBezTo>
                  <a:pt x="2121916" y="40735"/>
                  <a:pt x="1785921" y="49081"/>
                  <a:pt x="1472184" y="27432"/>
                </a:cubicBezTo>
                <a:cubicBezTo>
                  <a:pt x="1158447" y="5783"/>
                  <a:pt x="1203910" y="37937"/>
                  <a:pt x="1025271" y="27432"/>
                </a:cubicBezTo>
                <a:cubicBezTo>
                  <a:pt x="846632" y="16927"/>
                  <a:pt x="846577" y="17996"/>
                  <a:pt x="683514" y="27432"/>
                </a:cubicBezTo>
                <a:cubicBezTo>
                  <a:pt x="520451" y="36868"/>
                  <a:pt x="320799" y="46677"/>
                  <a:pt x="0" y="27432"/>
                </a:cubicBezTo>
                <a:cubicBezTo>
                  <a:pt x="-510" y="19859"/>
                  <a:pt x="-1106" y="11474"/>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1823289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EE9AC0-40CD-4451-BF00-5E2FC7B7451B}"/>
              </a:ext>
            </a:extLst>
          </p:cNvPr>
          <p:cNvSpPr>
            <a:spLocks noGrp="1"/>
          </p:cNvSpPr>
          <p:nvPr>
            <p:ph type="title"/>
          </p:nvPr>
        </p:nvSpPr>
        <p:spPr>
          <a:xfrm>
            <a:off x="2203704" y="1728216"/>
            <a:ext cx="7781544" cy="3392424"/>
          </a:xfrm>
        </p:spPr>
        <p:txBody>
          <a:bodyPr>
            <a:normAutofit/>
          </a:bodyPr>
          <a:lstStyle>
            <a:lvl1pPr algn="ctr">
              <a:defRPr sz="7800"/>
            </a:lvl1pPr>
          </a:lstStyle>
          <a:p>
            <a:r>
              <a:rPr lang="en-US"/>
              <a:t>Click to edit Master title style</a:t>
            </a:r>
          </a:p>
        </p:txBody>
      </p:sp>
      <p:sp>
        <p:nvSpPr>
          <p:cNvPr id="3" name="Date Placeholder 2">
            <a:extLst>
              <a:ext uri="{FF2B5EF4-FFF2-40B4-BE49-F238E27FC236}">
                <a16:creationId xmlns:a16="http://schemas.microsoft.com/office/drawing/2014/main" id="{C6FD9A32-9C83-452B-BC69-CC6E95D3C93C}"/>
              </a:ext>
            </a:extLst>
          </p:cNvPr>
          <p:cNvSpPr>
            <a:spLocks noGrp="1"/>
          </p:cNvSpPr>
          <p:nvPr>
            <p:ph type="dt" sz="half" idx="10"/>
          </p:nvPr>
        </p:nvSpPr>
        <p:spPr/>
        <p:txBody>
          <a:bodyPr/>
          <a:lstStyle/>
          <a:p>
            <a:fld id="{72345051-2045-45DA-935E-2E3CA1A69ADC}" type="datetimeFigureOut">
              <a:rPr lang="en-US" smtClean="0"/>
              <a:t>8/22/2023</a:t>
            </a:fld>
            <a:endParaRPr lang="en-US"/>
          </a:p>
        </p:txBody>
      </p:sp>
      <p:sp>
        <p:nvSpPr>
          <p:cNvPr id="4" name="Footer Placeholder 3">
            <a:extLst>
              <a:ext uri="{FF2B5EF4-FFF2-40B4-BE49-F238E27FC236}">
                <a16:creationId xmlns:a16="http://schemas.microsoft.com/office/drawing/2014/main" id="{6B87B83E-E23E-42DE-876D-F55908A97DC6}"/>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1C03A8-D428-4010-B413-13B1E9922628}"/>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6" name="Rectangle 6" descr="Tag=AccentColor&#10;Flavor=Light&#10;Target=FillAndLine">
            <a:extLst>
              <a:ext uri="{FF2B5EF4-FFF2-40B4-BE49-F238E27FC236}">
                <a16:creationId xmlns:a16="http://schemas.microsoft.com/office/drawing/2014/main" id="{17F03060-85EC-4182-8C18-C6EE0D373E4B}"/>
              </a:ext>
            </a:extLst>
          </p:cNvPr>
          <p:cNvSpPr/>
          <p:nvPr/>
        </p:nvSpPr>
        <p:spPr>
          <a:xfrm>
            <a:off x="3974206" y="5126892"/>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5936332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72816A0-77C4-4A3F-87BD-A7321E3C84D2}"/>
              </a:ext>
            </a:extLst>
          </p:cNvPr>
          <p:cNvSpPr>
            <a:spLocks noGrp="1"/>
          </p:cNvSpPr>
          <p:nvPr>
            <p:ph type="dt" sz="half" idx="10"/>
          </p:nvPr>
        </p:nvSpPr>
        <p:spPr/>
        <p:txBody>
          <a:bodyPr/>
          <a:lstStyle/>
          <a:p>
            <a:fld id="{72345051-2045-45DA-935E-2E3CA1A69ADC}" type="datetimeFigureOut">
              <a:rPr lang="en-US" smtClean="0"/>
              <a:t>8/22/2023</a:t>
            </a:fld>
            <a:endParaRPr lang="en-US"/>
          </a:p>
        </p:txBody>
      </p:sp>
      <p:sp>
        <p:nvSpPr>
          <p:cNvPr id="3" name="Footer Placeholder 2">
            <a:extLst>
              <a:ext uri="{FF2B5EF4-FFF2-40B4-BE49-F238E27FC236}">
                <a16:creationId xmlns:a16="http://schemas.microsoft.com/office/drawing/2014/main" id="{A5FC3464-F026-4C77-9441-55ECA5054D50}"/>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87D9257-BADE-4D0B-AF0B-D09FE95FA078}"/>
              </a:ext>
            </a:extLst>
          </p:cNvPr>
          <p:cNvSpPr>
            <a:spLocks noGrp="1"/>
          </p:cNvSpPr>
          <p:nvPr>
            <p:ph type="sldNum" sz="quarter" idx="12"/>
          </p:nvPr>
        </p:nvSpPr>
        <p:spPr/>
        <p:txBody>
          <a:bodyPr/>
          <a:lstStyle/>
          <a:p>
            <a:fld id="{A7CD31F4-64FA-4BA0-9498-67783267A8C8}" type="slidenum">
              <a:rPr lang="en-US" smtClean="0"/>
              <a:t>‹#›</a:t>
            </a:fld>
            <a:endParaRPr lang="en-US"/>
          </a:p>
        </p:txBody>
      </p:sp>
    </p:spTree>
    <p:extLst>
      <p:ext uri="{BB962C8B-B14F-4D97-AF65-F5344CB8AC3E}">
        <p14:creationId xmlns:p14="http://schemas.microsoft.com/office/powerpoint/2010/main" val="49723160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A1C48E-F751-45A2-9010-208B81EDBE69}"/>
              </a:ext>
            </a:extLst>
          </p:cNvPr>
          <p:cNvSpPr>
            <a:spLocks noGrp="1"/>
          </p:cNvSpPr>
          <p:nvPr>
            <p:ph type="title"/>
          </p:nvPr>
        </p:nvSpPr>
        <p:spPr>
          <a:xfrm>
            <a:off x="839788" y="457200"/>
            <a:ext cx="3932237" cy="3429000"/>
          </a:xfrm>
        </p:spPr>
        <p:txBody>
          <a:bodyPr anchor="b">
            <a:normAutofit/>
          </a:bodyPr>
          <a:lstStyle>
            <a:lvl1pPr>
              <a:defRPr sz="6000"/>
            </a:lvl1pPr>
          </a:lstStyle>
          <a:p>
            <a:r>
              <a:rPr lang="en-US"/>
              <a:t>Click to edit Master title style</a:t>
            </a:r>
          </a:p>
        </p:txBody>
      </p:sp>
      <p:sp>
        <p:nvSpPr>
          <p:cNvPr id="3" name="Content Placeholder 2">
            <a:extLst>
              <a:ext uri="{FF2B5EF4-FFF2-40B4-BE49-F238E27FC236}">
                <a16:creationId xmlns:a16="http://schemas.microsoft.com/office/drawing/2014/main" id="{59D501F6-8430-4758-8636-74D68E990EC3}"/>
              </a:ext>
            </a:extLst>
          </p:cNvPr>
          <p:cNvSpPr>
            <a:spLocks noGrp="1"/>
          </p:cNvSpPr>
          <p:nvPr>
            <p:ph idx="1"/>
          </p:nvPr>
        </p:nvSpPr>
        <p:spPr>
          <a:xfrm>
            <a:off x="5303520" y="548640"/>
            <a:ext cx="6053328" cy="5431536"/>
          </a:xfrm>
        </p:spPr>
        <p:txBody>
          <a:bodyPr anchor="ct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2E79DC39-A29C-494C-98B6-999746C5F38A}"/>
              </a:ext>
            </a:extLst>
          </p:cNvPr>
          <p:cNvSpPr>
            <a:spLocks noGrp="1"/>
          </p:cNvSpPr>
          <p:nvPr>
            <p:ph type="body" sz="half" idx="2"/>
          </p:nvPr>
        </p:nvSpPr>
        <p:spPr>
          <a:xfrm>
            <a:off x="839788" y="3977640"/>
            <a:ext cx="3932237"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584C988-A6DB-469A-B8AA-31866F36E83D}"/>
              </a:ext>
            </a:extLst>
          </p:cNvPr>
          <p:cNvSpPr>
            <a:spLocks noGrp="1"/>
          </p:cNvSpPr>
          <p:nvPr>
            <p:ph type="dt" sz="half" idx="10"/>
          </p:nvPr>
        </p:nvSpPr>
        <p:spPr/>
        <p:txBody>
          <a:bodyPr/>
          <a:lstStyle/>
          <a:p>
            <a:fld id="{72345051-2045-45DA-935E-2E3CA1A69ADC}" type="datetimeFigureOut">
              <a:rPr lang="en-US" smtClean="0"/>
              <a:t>8/22/2023</a:t>
            </a:fld>
            <a:endParaRPr lang="en-US"/>
          </a:p>
        </p:txBody>
      </p:sp>
      <p:sp>
        <p:nvSpPr>
          <p:cNvPr id="6" name="Footer Placeholder 5">
            <a:extLst>
              <a:ext uri="{FF2B5EF4-FFF2-40B4-BE49-F238E27FC236}">
                <a16:creationId xmlns:a16="http://schemas.microsoft.com/office/drawing/2014/main" id="{02BC39C3-81EB-4828-9AD3-2F1FAC521E6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059376C-9810-49A5-BC9A-4E6A02175273}"/>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B9F96F3A-E64D-4401-B02C-BCD5CAA97CFF}"/>
              </a:ext>
            </a:extLst>
          </p:cNvPr>
          <p:cNvSpPr/>
          <p:nvPr/>
        </p:nvSpPr>
        <p:spPr>
          <a:xfrm rot="5400000">
            <a:off x="2797492"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474188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E237704-80BD-41B0-8395-41618EC3AFBC}"/>
              </a:ext>
            </a:extLst>
          </p:cNvPr>
          <p:cNvSpPr>
            <a:spLocks noGrp="1"/>
          </p:cNvSpPr>
          <p:nvPr>
            <p:ph type="title"/>
          </p:nvPr>
        </p:nvSpPr>
        <p:spPr>
          <a:xfrm>
            <a:off x="839788" y="457200"/>
            <a:ext cx="3931920" cy="3429000"/>
          </a:xfrm>
        </p:spPr>
        <p:txBody>
          <a:bodyPr anchor="b">
            <a:normAutofit/>
          </a:bodyPr>
          <a:lstStyle>
            <a:lvl1pPr>
              <a:defRPr sz="6000"/>
            </a:lvl1pPr>
          </a:lstStyle>
          <a:p>
            <a:r>
              <a:rPr lang="en-US"/>
              <a:t>Click to edit Master title style</a:t>
            </a:r>
          </a:p>
        </p:txBody>
      </p:sp>
      <p:sp>
        <p:nvSpPr>
          <p:cNvPr id="3" name="Picture Placeholder 2">
            <a:extLst>
              <a:ext uri="{FF2B5EF4-FFF2-40B4-BE49-F238E27FC236}">
                <a16:creationId xmlns:a16="http://schemas.microsoft.com/office/drawing/2014/main" id="{14DA4032-EC66-4974-BD30-898B60E4B562}"/>
              </a:ext>
            </a:extLst>
          </p:cNvPr>
          <p:cNvSpPr>
            <a:spLocks noGrp="1"/>
          </p:cNvSpPr>
          <p:nvPr>
            <p:ph type="pic" idx="1"/>
          </p:nvPr>
        </p:nvSpPr>
        <p:spPr>
          <a:xfrm>
            <a:off x="5303520" y="548640"/>
            <a:ext cx="6053328" cy="5431536"/>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921802D0-5574-4631-BA49-92362F8E40DC}"/>
              </a:ext>
            </a:extLst>
          </p:cNvPr>
          <p:cNvSpPr>
            <a:spLocks noGrp="1"/>
          </p:cNvSpPr>
          <p:nvPr>
            <p:ph type="body" sz="half" idx="2"/>
          </p:nvPr>
        </p:nvSpPr>
        <p:spPr>
          <a:xfrm>
            <a:off x="839788" y="3977640"/>
            <a:ext cx="3931920" cy="2002536"/>
          </a:xfrm>
        </p:spPr>
        <p:txBody>
          <a:bodyPr>
            <a:normAutofit/>
          </a:bodyPr>
          <a:lstStyle>
            <a:lvl1pPr marL="0" indent="0">
              <a:buNone/>
              <a:defRPr sz="32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62C2F5B-DDDD-4E64-94A9-99E46F4B06A0}"/>
              </a:ext>
            </a:extLst>
          </p:cNvPr>
          <p:cNvSpPr>
            <a:spLocks noGrp="1"/>
          </p:cNvSpPr>
          <p:nvPr>
            <p:ph type="dt" sz="half" idx="10"/>
          </p:nvPr>
        </p:nvSpPr>
        <p:spPr/>
        <p:txBody>
          <a:bodyPr/>
          <a:lstStyle/>
          <a:p>
            <a:fld id="{72345051-2045-45DA-935E-2E3CA1A69ADC}" type="datetimeFigureOut">
              <a:rPr lang="en-US" smtClean="0"/>
              <a:t>8/22/2023</a:t>
            </a:fld>
            <a:endParaRPr lang="en-US"/>
          </a:p>
        </p:txBody>
      </p:sp>
      <p:sp>
        <p:nvSpPr>
          <p:cNvPr id="6" name="Footer Placeholder 5">
            <a:extLst>
              <a:ext uri="{FF2B5EF4-FFF2-40B4-BE49-F238E27FC236}">
                <a16:creationId xmlns:a16="http://schemas.microsoft.com/office/drawing/2014/main" id="{D4FA8D36-8865-48E7-8249-ED729A5F709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830F98C3-0B62-4361-8408-A01F70807CDB}"/>
              </a:ext>
            </a:extLst>
          </p:cNvPr>
          <p:cNvSpPr>
            <a:spLocks noGrp="1"/>
          </p:cNvSpPr>
          <p:nvPr>
            <p:ph type="sldNum" sz="quarter" idx="12"/>
          </p:nvPr>
        </p:nvSpPr>
        <p:spPr/>
        <p:txBody>
          <a:bodyPr/>
          <a:lstStyle/>
          <a:p>
            <a:fld id="{A7CD31F4-64FA-4BA0-9498-67783267A8C8}" type="slidenum">
              <a:rPr lang="en-US" smtClean="0"/>
              <a:t>‹#›</a:t>
            </a:fld>
            <a:endParaRPr lang="en-US"/>
          </a:p>
        </p:txBody>
      </p:sp>
      <p:sp>
        <p:nvSpPr>
          <p:cNvPr id="8" name="Rectangle 6" descr="Tag=AccentColor&#10;Flavor=Light&#10;Target=FillAndLine">
            <a:extLst>
              <a:ext uri="{FF2B5EF4-FFF2-40B4-BE49-F238E27FC236}">
                <a16:creationId xmlns:a16="http://schemas.microsoft.com/office/drawing/2014/main" id="{FE511AB6-FEAF-4549-BA88-0764BD10B63D}"/>
              </a:ext>
            </a:extLst>
          </p:cNvPr>
          <p:cNvSpPr/>
          <p:nvPr/>
        </p:nvSpPr>
        <p:spPr>
          <a:xfrm rot="5400000">
            <a:off x="2798064" y="3254143"/>
            <a:ext cx="4480560" cy="27432"/>
          </a:xfrm>
          <a:custGeom>
            <a:avLst/>
            <a:gdLst>
              <a:gd name="connsiteX0" fmla="*/ 0 w 4480560"/>
              <a:gd name="connsiteY0" fmla="*/ 0 h 27432"/>
              <a:gd name="connsiteX1" fmla="*/ 595274 w 4480560"/>
              <a:gd name="connsiteY1" fmla="*/ 0 h 27432"/>
              <a:gd name="connsiteX2" fmla="*/ 1100938 w 4480560"/>
              <a:gd name="connsiteY2" fmla="*/ 0 h 27432"/>
              <a:gd name="connsiteX3" fmla="*/ 1651406 w 4480560"/>
              <a:gd name="connsiteY3" fmla="*/ 0 h 27432"/>
              <a:gd name="connsiteX4" fmla="*/ 2336292 w 4480560"/>
              <a:gd name="connsiteY4" fmla="*/ 0 h 27432"/>
              <a:gd name="connsiteX5" fmla="*/ 2931566 w 4480560"/>
              <a:gd name="connsiteY5" fmla="*/ 0 h 27432"/>
              <a:gd name="connsiteX6" fmla="*/ 3482035 w 4480560"/>
              <a:gd name="connsiteY6" fmla="*/ 0 h 27432"/>
              <a:gd name="connsiteX7" fmla="*/ 4480560 w 4480560"/>
              <a:gd name="connsiteY7" fmla="*/ 0 h 27432"/>
              <a:gd name="connsiteX8" fmla="*/ 4480560 w 4480560"/>
              <a:gd name="connsiteY8" fmla="*/ 27432 h 27432"/>
              <a:gd name="connsiteX9" fmla="*/ 3840480 w 4480560"/>
              <a:gd name="connsiteY9" fmla="*/ 27432 h 27432"/>
              <a:gd name="connsiteX10" fmla="*/ 3290011 w 4480560"/>
              <a:gd name="connsiteY10" fmla="*/ 27432 h 27432"/>
              <a:gd name="connsiteX11" fmla="*/ 2560320 w 4480560"/>
              <a:gd name="connsiteY11" fmla="*/ 27432 h 27432"/>
              <a:gd name="connsiteX12" fmla="*/ 1965046 w 4480560"/>
              <a:gd name="connsiteY12" fmla="*/ 27432 h 27432"/>
              <a:gd name="connsiteX13" fmla="*/ 1459382 w 4480560"/>
              <a:gd name="connsiteY13" fmla="*/ 27432 h 27432"/>
              <a:gd name="connsiteX14" fmla="*/ 774497 w 4480560"/>
              <a:gd name="connsiteY14" fmla="*/ 27432 h 27432"/>
              <a:gd name="connsiteX15" fmla="*/ 0 w 4480560"/>
              <a:gd name="connsiteY15" fmla="*/ 27432 h 27432"/>
              <a:gd name="connsiteX16" fmla="*/ 0 w 4480560"/>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480560" h="27432" fill="none" extrusionOk="0">
                <a:moveTo>
                  <a:pt x="0" y="0"/>
                </a:moveTo>
                <a:cubicBezTo>
                  <a:pt x="267821" y="8731"/>
                  <a:pt x="334105" y="2629"/>
                  <a:pt x="595274" y="0"/>
                </a:cubicBezTo>
                <a:cubicBezTo>
                  <a:pt x="856443" y="-2629"/>
                  <a:pt x="863808" y="-13353"/>
                  <a:pt x="1100938" y="0"/>
                </a:cubicBezTo>
                <a:cubicBezTo>
                  <a:pt x="1338068" y="13353"/>
                  <a:pt x="1431663" y="-25862"/>
                  <a:pt x="1651406" y="0"/>
                </a:cubicBezTo>
                <a:cubicBezTo>
                  <a:pt x="1871149" y="25862"/>
                  <a:pt x="2173163" y="23827"/>
                  <a:pt x="2336292" y="0"/>
                </a:cubicBezTo>
                <a:cubicBezTo>
                  <a:pt x="2499421" y="-23827"/>
                  <a:pt x="2720589" y="28148"/>
                  <a:pt x="2931566" y="0"/>
                </a:cubicBezTo>
                <a:cubicBezTo>
                  <a:pt x="3142543" y="-28148"/>
                  <a:pt x="3323630" y="27022"/>
                  <a:pt x="3482035" y="0"/>
                </a:cubicBezTo>
                <a:cubicBezTo>
                  <a:pt x="3640440" y="-27022"/>
                  <a:pt x="4012110" y="-20118"/>
                  <a:pt x="4480560" y="0"/>
                </a:cubicBezTo>
                <a:cubicBezTo>
                  <a:pt x="4479587" y="8304"/>
                  <a:pt x="4480082" y="21512"/>
                  <a:pt x="4480560" y="27432"/>
                </a:cubicBezTo>
                <a:cubicBezTo>
                  <a:pt x="4314132" y="24068"/>
                  <a:pt x="4028383" y="45776"/>
                  <a:pt x="3840480" y="27432"/>
                </a:cubicBezTo>
                <a:cubicBezTo>
                  <a:pt x="3652577" y="9088"/>
                  <a:pt x="3547615" y="11992"/>
                  <a:pt x="3290011" y="27432"/>
                </a:cubicBezTo>
                <a:cubicBezTo>
                  <a:pt x="3032407" y="42872"/>
                  <a:pt x="2830268" y="17863"/>
                  <a:pt x="2560320" y="27432"/>
                </a:cubicBezTo>
                <a:cubicBezTo>
                  <a:pt x="2290372" y="37001"/>
                  <a:pt x="2147422" y="15872"/>
                  <a:pt x="1965046" y="27432"/>
                </a:cubicBezTo>
                <a:cubicBezTo>
                  <a:pt x="1782670" y="38992"/>
                  <a:pt x="1689791" y="49824"/>
                  <a:pt x="1459382" y="27432"/>
                </a:cubicBezTo>
                <a:cubicBezTo>
                  <a:pt x="1228973" y="5040"/>
                  <a:pt x="915486" y="45645"/>
                  <a:pt x="774497" y="27432"/>
                </a:cubicBezTo>
                <a:cubicBezTo>
                  <a:pt x="633508" y="9219"/>
                  <a:pt x="361442" y="-1963"/>
                  <a:pt x="0" y="27432"/>
                </a:cubicBezTo>
                <a:cubicBezTo>
                  <a:pt x="-1048" y="14992"/>
                  <a:pt x="-1120" y="7447"/>
                  <a:pt x="0" y="0"/>
                </a:cubicBezTo>
                <a:close/>
              </a:path>
              <a:path w="4480560" h="27432" stroke="0" extrusionOk="0">
                <a:moveTo>
                  <a:pt x="0" y="0"/>
                </a:moveTo>
                <a:cubicBezTo>
                  <a:pt x="285465" y="225"/>
                  <a:pt x="322691" y="16223"/>
                  <a:pt x="595274" y="0"/>
                </a:cubicBezTo>
                <a:cubicBezTo>
                  <a:pt x="867857" y="-16223"/>
                  <a:pt x="989129" y="-11242"/>
                  <a:pt x="1100938" y="0"/>
                </a:cubicBezTo>
                <a:cubicBezTo>
                  <a:pt x="1212747" y="11242"/>
                  <a:pt x="1574350" y="-36410"/>
                  <a:pt x="1830629" y="0"/>
                </a:cubicBezTo>
                <a:cubicBezTo>
                  <a:pt x="2086908" y="36410"/>
                  <a:pt x="2180922" y="4645"/>
                  <a:pt x="2425903" y="0"/>
                </a:cubicBezTo>
                <a:cubicBezTo>
                  <a:pt x="2670884" y="-4645"/>
                  <a:pt x="2782024" y="22929"/>
                  <a:pt x="3021178" y="0"/>
                </a:cubicBezTo>
                <a:cubicBezTo>
                  <a:pt x="3260332" y="-22929"/>
                  <a:pt x="3456982" y="-1586"/>
                  <a:pt x="3750869" y="0"/>
                </a:cubicBezTo>
                <a:cubicBezTo>
                  <a:pt x="4044756" y="1586"/>
                  <a:pt x="4302726" y="17043"/>
                  <a:pt x="4480560" y="0"/>
                </a:cubicBezTo>
                <a:cubicBezTo>
                  <a:pt x="4481045" y="9333"/>
                  <a:pt x="4481838" y="19699"/>
                  <a:pt x="4480560" y="27432"/>
                </a:cubicBezTo>
                <a:cubicBezTo>
                  <a:pt x="4279652" y="2294"/>
                  <a:pt x="4200762" y="50710"/>
                  <a:pt x="3930091" y="27432"/>
                </a:cubicBezTo>
                <a:cubicBezTo>
                  <a:pt x="3659420" y="4154"/>
                  <a:pt x="3456052" y="31438"/>
                  <a:pt x="3290011" y="27432"/>
                </a:cubicBezTo>
                <a:cubicBezTo>
                  <a:pt x="3123970" y="23426"/>
                  <a:pt x="2882392" y="41962"/>
                  <a:pt x="2649931" y="27432"/>
                </a:cubicBezTo>
                <a:cubicBezTo>
                  <a:pt x="2417470" y="12902"/>
                  <a:pt x="2238426" y="16481"/>
                  <a:pt x="2054657" y="27432"/>
                </a:cubicBezTo>
                <a:cubicBezTo>
                  <a:pt x="1870888" y="38383"/>
                  <a:pt x="1566368" y="54184"/>
                  <a:pt x="1324966" y="27432"/>
                </a:cubicBezTo>
                <a:cubicBezTo>
                  <a:pt x="1083564" y="680"/>
                  <a:pt x="787410" y="20090"/>
                  <a:pt x="595274" y="27432"/>
                </a:cubicBezTo>
                <a:cubicBezTo>
                  <a:pt x="403138" y="34774"/>
                  <a:pt x="169622" y="19643"/>
                  <a:pt x="0" y="27432"/>
                </a:cubicBezTo>
                <a:cubicBezTo>
                  <a:pt x="211" y="18145"/>
                  <a:pt x="120" y="6480"/>
                  <a:pt x="0" y="0"/>
                </a:cubicBezTo>
                <a:close/>
              </a:path>
            </a:pathLst>
          </a:custGeom>
          <a:solidFill>
            <a:schemeClr val="tx1"/>
          </a:solidFill>
          <a:ln w="4445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192920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F72D13B-FFCB-4650-AD3C-CB503735257E}"/>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D0CA9470-DF15-46A1-BF0E-8A5367A4B0F3}"/>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3047CB-E94D-482F-BACA-681E96C0EC2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600">
                <a:solidFill>
                  <a:schemeClr val="tx1">
                    <a:tint val="75000"/>
                  </a:schemeClr>
                </a:solidFill>
              </a:defRPr>
            </a:lvl1pPr>
          </a:lstStyle>
          <a:p>
            <a:fld id="{72345051-2045-45DA-935E-2E3CA1A69ADC}" type="datetimeFigureOut">
              <a:rPr lang="en-US" smtClean="0"/>
              <a:t>8/22/2023</a:t>
            </a:fld>
            <a:endParaRPr lang="en-US"/>
          </a:p>
        </p:txBody>
      </p:sp>
      <p:sp>
        <p:nvSpPr>
          <p:cNvPr id="5" name="Footer Placeholder 4">
            <a:extLst>
              <a:ext uri="{FF2B5EF4-FFF2-40B4-BE49-F238E27FC236}">
                <a16:creationId xmlns:a16="http://schemas.microsoft.com/office/drawing/2014/main" id="{2CFDA4B5-E797-42FC-8B7A-2294DF24A3D9}"/>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6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678ED201-6D0E-422C-B4EC-566A3DC2980E}"/>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600">
                <a:solidFill>
                  <a:schemeClr val="tx1">
                    <a:tint val="75000"/>
                  </a:schemeClr>
                </a:solidFill>
              </a:defRPr>
            </a:lvl1pPr>
          </a:lstStyle>
          <a:p>
            <a:fld id="{A7CD31F4-64FA-4BA0-9498-67783267A8C8}" type="slidenum">
              <a:rPr lang="en-US" smtClean="0"/>
              <a:t>‹#›</a:t>
            </a:fld>
            <a:endParaRPr lang="en-US"/>
          </a:p>
        </p:txBody>
      </p:sp>
    </p:spTree>
    <p:extLst>
      <p:ext uri="{BB962C8B-B14F-4D97-AF65-F5344CB8AC3E}">
        <p14:creationId xmlns:p14="http://schemas.microsoft.com/office/powerpoint/2010/main" val="3972246059"/>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66" r:id="rId6"/>
    <p:sldLayoutId id="2147483662" r:id="rId7"/>
    <p:sldLayoutId id="2147483663" r:id="rId8"/>
    <p:sldLayoutId id="2147483664" r:id="rId9"/>
    <p:sldLayoutId id="2147483665" r:id="rId10"/>
    <p:sldLayoutId id="2147483667" r:id="rId11"/>
  </p:sldLayoutIdLst>
  <p:txStyles>
    <p:titleStyle>
      <a:lvl1pPr algn="l" defTabSz="914400" rtl="0" eaLnBrk="1" latinLnBrk="0" hangingPunct="1">
        <a:lnSpc>
          <a:spcPct val="100000"/>
        </a:lnSpc>
        <a:spcBef>
          <a:spcPct val="0"/>
        </a:spcBef>
        <a:buNone/>
        <a:defRPr sz="4800" kern="120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11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11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11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slideLayout" Target="../slideLayouts/slideLayout2.xml"/><Relationship Id="rId1" Type="http://schemas.openxmlformats.org/officeDocument/2006/relationships/video" Target="https://player.vimeo.com/video/58617678?h=ee18a9ad05&amp;app_id=122963"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hyperlink" Target="https://www.psychologytoday.com/ca/blog/the-bullied-brain/202211/replace-bullying-empathic-listening"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diagramColors" Target="../diagrams/colors3.xml"/><Relationship Id="rId3" Type="http://schemas.openxmlformats.org/officeDocument/2006/relationships/image" Target="../media/image9.png"/><Relationship Id="rId7" Type="http://schemas.openxmlformats.org/officeDocument/2006/relationships/diagramQuickStyle" Target="../diagrams/quickStyle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Layout" Target="../diagrams/layout3.xml"/><Relationship Id="rId5" Type="http://schemas.openxmlformats.org/officeDocument/2006/relationships/diagramData" Target="../diagrams/data3.xml"/><Relationship Id="rId4" Type="http://schemas.openxmlformats.org/officeDocument/2006/relationships/image" Target="../media/image10.svg"/><Relationship Id="rId9" Type="http://schemas.microsoft.com/office/2007/relationships/diagramDrawing" Target="../diagrams/drawing3.xml"/></Relationships>
</file>

<file path=ppt/slides/_rels/slide14.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video" Target="https://www.youtube.com/embed/1Evwgu369Jw?start=4&amp;feature=oembed" TargetMode="External"/><Relationship Id="rId4" Type="http://schemas.openxmlformats.org/officeDocument/2006/relationships/image" Target="../media/image2.jpeg"/></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0EFHbruKEmw?feature=oembed" TargetMode="External"/><Relationship Id="rId4" Type="http://schemas.openxmlformats.org/officeDocument/2006/relationships/image" Target="../media/image3.jpeg"/></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video" Target="https://player.vimeo.com/video/359094916?h=4abb78128e&amp;app_id=122963" TargetMode="External"/><Relationship Id="rId4" Type="http://schemas.openxmlformats.org/officeDocument/2006/relationships/image" Target="../media/image5.jpeg"/></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7" name="Rectangle 8">
            <a:extLst>
              <a:ext uri="{FF2B5EF4-FFF2-40B4-BE49-F238E27FC236}">
                <a16:creationId xmlns:a16="http://schemas.microsoft.com/office/drawing/2014/main" id="{CFA5B9DB-0BF9-4260-A97B-936524F96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8" name="Picture 3" descr="Two people holding hands while sitting on a bench">
            <a:extLst>
              <a:ext uri="{FF2B5EF4-FFF2-40B4-BE49-F238E27FC236}">
                <a16:creationId xmlns:a16="http://schemas.microsoft.com/office/drawing/2014/main" id="{ED4390F7-7507-07F7-9E81-B99F0AA9BF51}"/>
              </a:ext>
            </a:extLst>
          </p:cNvPr>
          <p:cNvPicPr>
            <a:picLocks noChangeAspect="1"/>
          </p:cNvPicPr>
          <p:nvPr/>
        </p:nvPicPr>
        <p:blipFill rotWithShape="1">
          <a:blip r:embed="rId3">
            <a:alphaModFix amt="50000"/>
          </a:blip>
          <a:srcRect t="15413"/>
          <a:stretch/>
        </p:blipFill>
        <p:spPr>
          <a:xfrm>
            <a:off x="20" y="10"/>
            <a:ext cx="12191979" cy="6857990"/>
          </a:xfrm>
          <a:prstGeom prst="rect">
            <a:avLst/>
          </a:prstGeom>
        </p:spPr>
      </p:pic>
      <p:sp>
        <p:nvSpPr>
          <p:cNvPr id="29" name="Freeform: Shape 10">
            <a:extLst>
              <a:ext uri="{FF2B5EF4-FFF2-40B4-BE49-F238E27FC236}">
                <a16:creationId xmlns:a16="http://schemas.microsoft.com/office/drawing/2014/main" id="{59824785-89B4-4433-955A-F2C847B1534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859" y="614291"/>
            <a:ext cx="10577516" cy="5566372"/>
          </a:xfrm>
          <a:custGeom>
            <a:avLst/>
            <a:gdLst>
              <a:gd name="connsiteX0" fmla="*/ 2871593 w 10577516"/>
              <a:gd name="connsiteY0" fmla="*/ 5218333 h 5566372"/>
              <a:gd name="connsiteX1" fmla="*/ 3890441 w 10577516"/>
              <a:gd name="connsiteY1" fmla="*/ 5441298 h 5566372"/>
              <a:gd name="connsiteX2" fmla="*/ 4931282 w 10577516"/>
              <a:gd name="connsiteY2" fmla="*/ 5506891 h 5566372"/>
              <a:gd name="connsiteX3" fmla="*/ 2871593 w 10577516"/>
              <a:gd name="connsiteY3" fmla="*/ 5218333 h 5566372"/>
              <a:gd name="connsiteX4" fmla="*/ 4720395 w 10577516"/>
              <a:gd name="connsiteY4" fmla="*/ 128662 h 5566372"/>
              <a:gd name="connsiteX5" fmla="*/ 3554723 w 10577516"/>
              <a:gd name="connsiteY5" fmla="*/ 250059 h 5566372"/>
              <a:gd name="connsiteX6" fmla="*/ 2497230 w 10577516"/>
              <a:gd name="connsiteY6" fmla="*/ 530354 h 5566372"/>
              <a:gd name="connsiteX7" fmla="*/ 2960194 w 10577516"/>
              <a:gd name="connsiteY7" fmla="*/ 403237 h 5566372"/>
              <a:gd name="connsiteX8" fmla="*/ 3980314 w 10577516"/>
              <a:gd name="connsiteY8" fmla="*/ 212560 h 5566372"/>
              <a:gd name="connsiteX9" fmla="*/ 4677428 w 10577516"/>
              <a:gd name="connsiteY9" fmla="*/ 139593 h 5566372"/>
              <a:gd name="connsiteX10" fmla="*/ 4760675 w 10577516"/>
              <a:gd name="connsiteY10" fmla="*/ 134906 h 5566372"/>
              <a:gd name="connsiteX11" fmla="*/ 4792997 w 10577516"/>
              <a:gd name="connsiteY11" fmla="*/ 130123 h 5566372"/>
              <a:gd name="connsiteX12" fmla="*/ 4798006 w 10577516"/>
              <a:gd name="connsiteY12" fmla="*/ 130828 h 5566372"/>
              <a:gd name="connsiteX13" fmla="*/ 4798006 w 10577516"/>
              <a:gd name="connsiteY13" fmla="*/ 129381 h 5566372"/>
              <a:gd name="connsiteX14" fmla="*/ 4792997 w 10577516"/>
              <a:gd name="connsiteY14" fmla="*/ 130123 h 5566372"/>
              <a:gd name="connsiteX15" fmla="*/ 4788863 w 10577516"/>
              <a:gd name="connsiteY15" fmla="*/ 129541 h 5566372"/>
              <a:gd name="connsiteX16" fmla="*/ 4720395 w 10577516"/>
              <a:gd name="connsiteY16" fmla="*/ 128662 h 5566372"/>
              <a:gd name="connsiteX17" fmla="*/ 6438297 w 10577516"/>
              <a:gd name="connsiteY17" fmla="*/ 19 h 5566372"/>
              <a:gd name="connsiteX18" fmla="*/ 7523724 w 10577516"/>
              <a:gd name="connsiteY18" fmla="*/ 104129 h 5566372"/>
              <a:gd name="connsiteX19" fmla="*/ 8525668 w 10577516"/>
              <a:gd name="connsiteY19" fmla="*/ 421922 h 5566372"/>
              <a:gd name="connsiteX20" fmla="*/ 9518204 w 10577516"/>
              <a:gd name="connsiteY20" fmla="*/ 1055605 h 5566372"/>
              <a:gd name="connsiteX21" fmla="*/ 10008242 w 10577516"/>
              <a:gd name="connsiteY21" fmla="*/ 1589500 h 5566372"/>
              <a:gd name="connsiteX22" fmla="*/ 10325274 w 10577516"/>
              <a:gd name="connsiteY22" fmla="*/ 2051574 h 5566372"/>
              <a:gd name="connsiteX23" fmla="*/ 10565908 w 10577516"/>
              <a:gd name="connsiteY23" fmla="*/ 2649028 h 5566372"/>
              <a:gd name="connsiteX24" fmla="*/ 10542137 w 10577516"/>
              <a:gd name="connsiteY24" fmla="*/ 2966823 h 5566372"/>
              <a:gd name="connsiteX25" fmla="*/ 10513789 w 10577516"/>
              <a:gd name="connsiteY25" fmla="*/ 3066355 h 5566372"/>
              <a:gd name="connsiteX26" fmla="*/ 10417308 w 10577516"/>
              <a:gd name="connsiteY26" fmla="*/ 3369150 h 5566372"/>
              <a:gd name="connsiteX27" fmla="*/ 9794430 w 10577516"/>
              <a:gd name="connsiteY27" fmla="*/ 4220840 h 5566372"/>
              <a:gd name="connsiteX28" fmla="*/ 8719522 w 10577516"/>
              <a:gd name="connsiteY28" fmla="*/ 4888463 h 5566372"/>
              <a:gd name="connsiteX29" fmla="*/ 7693808 w 10577516"/>
              <a:gd name="connsiteY29" fmla="*/ 5234223 h 5566372"/>
              <a:gd name="connsiteX30" fmla="*/ 7092669 w 10577516"/>
              <a:gd name="connsiteY30" fmla="*/ 5363248 h 5566372"/>
              <a:gd name="connsiteX31" fmla="*/ 6240978 w 10577516"/>
              <a:gd name="connsiteY31" fmla="*/ 5507272 h 5566372"/>
              <a:gd name="connsiteX32" fmla="*/ 5462508 w 10577516"/>
              <a:gd name="connsiteY32" fmla="*/ 5559010 h 5566372"/>
              <a:gd name="connsiteX33" fmla="*/ 4386329 w 10577516"/>
              <a:gd name="connsiteY33" fmla="*/ 5548839 h 5566372"/>
              <a:gd name="connsiteX34" fmla="*/ 3501461 w 10577516"/>
              <a:gd name="connsiteY34" fmla="*/ 5432782 h 5566372"/>
              <a:gd name="connsiteX35" fmla="*/ 2624348 w 10577516"/>
              <a:gd name="connsiteY35" fmla="*/ 5200409 h 5566372"/>
              <a:gd name="connsiteX36" fmla="*/ 2221385 w 10577516"/>
              <a:gd name="connsiteY36" fmla="*/ 5053589 h 5566372"/>
              <a:gd name="connsiteX37" fmla="*/ 1173934 w 10577516"/>
              <a:gd name="connsiteY37" fmla="*/ 4636388 h 5566372"/>
              <a:gd name="connsiteX38" fmla="*/ 438176 w 10577516"/>
              <a:gd name="connsiteY38" fmla="*/ 4080883 h 5566372"/>
              <a:gd name="connsiteX39" fmla="*/ 18687 w 10577516"/>
              <a:gd name="connsiteY39" fmla="*/ 2942161 h 5566372"/>
              <a:gd name="connsiteX40" fmla="*/ 0 w 10577516"/>
              <a:gd name="connsiteY40" fmla="*/ 2832713 h 5566372"/>
              <a:gd name="connsiteX41" fmla="*/ 0 w 10577516"/>
              <a:gd name="connsiteY41" fmla="*/ 2747290 h 5566372"/>
              <a:gd name="connsiteX42" fmla="*/ 14746 w 10577516"/>
              <a:gd name="connsiteY42" fmla="*/ 2661993 h 5566372"/>
              <a:gd name="connsiteX43" fmla="*/ 292753 w 10577516"/>
              <a:gd name="connsiteY43" fmla="*/ 1968947 h 5566372"/>
              <a:gd name="connsiteX44" fmla="*/ 923893 w 10577516"/>
              <a:gd name="connsiteY44" fmla="*/ 1299417 h 5566372"/>
              <a:gd name="connsiteX45" fmla="*/ 2035538 w 10577516"/>
              <a:gd name="connsiteY45" fmla="*/ 648828 h 5566372"/>
              <a:gd name="connsiteX46" fmla="*/ 3545571 w 10577516"/>
              <a:gd name="connsiteY46" fmla="*/ 196289 h 5566372"/>
              <a:gd name="connsiteX47" fmla="*/ 5211705 w 10577516"/>
              <a:gd name="connsiteY47" fmla="*/ 78323 h 5566372"/>
              <a:gd name="connsiteX48" fmla="*/ 5467720 w 10577516"/>
              <a:gd name="connsiteY48" fmla="*/ 77052 h 5566372"/>
              <a:gd name="connsiteX49" fmla="*/ 6073564 w 10577516"/>
              <a:gd name="connsiteY49" fmla="*/ 11840 h 5566372"/>
              <a:gd name="connsiteX50" fmla="*/ 6438297 w 10577516"/>
              <a:gd name="connsiteY50" fmla="*/ 19 h 55663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Lst>
            <a:rect l="l" t="t" r="r" b="b"/>
            <a:pathLst>
              <a:path w="10577516" h="5566372">
                <a:moveTo>
                  <a:pt x="2871593" y="5218333"/>
                </a:moveTo>
                <a:cubicBezTo>
                  <a:pt x="2990956" y="5269180"/>
                  <a:pt x="3517223" y="5383586"/>
                  <a:pt x="3890441" y="5441298"/>
                </a:cubicBezTo>
                <a:cubicBezTo>
                  <a:pt x="4162855" y="5483248"/>
                  <a:pt x="4828063" y="5526341"/>
                  <a:pt x="4931282" y="5506891"/>
                </a:cubicBezTo>
                <a:cubicBezTo>
                  <a:pt x="4236330" y="5449560"/>
                  <a:pt x="3552816" y="5364900"/>
                  <a:pt x="2871593" y="5218333"/>
                </a:cubicBezTo>
                <a:close/>
                <a:moveTo>
                  <a:pt x="4720395" y="128662"/>
                </a:moveTo>
                <a:cubicBezTo>
                  <a:pt x="4329266" y="138551"/>
                  <a:pt x="3939509" y="179153"/>
                  <a:pt x="3554723" y="250059"/>
                </a:cubicBezTo>
                <a:cubicBezTo>
                  <a:pt x="3195336" y="315207"/>
                  <a:pt x="2841707" y="408943"/>
                  <a:pt x="2497230" y="530354"/>
                </a:cubicBezTo>
                <a:cubicBezTo>
                  <a:pt x="2650917" y="485354"/>
                  <a:pt x="2804728" y="441372"/>
                  <a:pt x="2960194" y="403237"/>
                </a:cubicBezTo>
                <a:cubicBezTo>
                  <a:pt x="3296586" y="321538"/>
                  <a:pt x="3637121" y="257890"/>
                  <a:pt x="3980314" y="212560"/>
                </a:cubicBezTo>
                <a:cubicBezTo>
                  <a:pt x="4212050" y="181797"/>
                  <a:pt x="4444422" y="158280"/>
                  <a:pt x="4677428" y="139593"/>
                </a:cubicBezTo>
                <a:cubicBezTo>
                  <a:pt x="4704949" y="137369"/>
                  <a:pt x="4732915" y="137369"/>
                  <a:pt x="4760675" y="134906"/>
                </a:cubicBezTo>
                <a:lnTo>
                  <a:pt x="4792997" y="130123"/>
                </a:lnTo>
                <a:lnTo>
                  <a:pt x="4798006" y="130828"/>
                </a:lnTo>
                <a:lnTo>
                  <a:pt x="4798006" y="129381"/>
                </a:lnTo>
                <a:lnTo>
                  <a:pt x="4792997" y="130123"/>
                </a:lnTo>
                <a:lnTo>
                  <a:pt x="4788863" y="129541"/>
                </a:lnTo>
                <a:cubicBezTo>
                  <a:pt x="4766106" y="127801"/>
                  <a:pt x="4743237" y="127505"/>
                  <a:pt x="4720395" y="128662"/>
                </a:cubicBezTo>
                <a:close/>
                <a:moveTo>
                  <a:pt x="6438297" y="19"/>
                </a:moveTo>
                <a:cubicBezTo>
                  <a:pt x="6802322" y="-887"/>
                  <a:pt x="7164203" y="31671"/>
                  <a:pt x="7523724" y="104129"/>
                </a:cubicBezTo>
                <a:cubicBezTo>
                  <a:pt x="7868594" y="172060"/>
                  <a:pt x="8204694" y="278661"/>
                  <a:pt x="8525668" y="421922"/>
                </a:cubicBezTo>
                <a:cubicBezTo>
                  <a:pt x="8886414" y="582180"/>
                  <a:pt x="9221001" y="795802"/>
                  <a:pt x="9518204" y="1055605"/>
                </a:cubicBezTo>
                <a:cubicBezTo>
                  <a:pt x="9701176" y="1214502"/>
                  <a:pt x="9865578" y="1393612"/>
                  <a:pt x="10008242" y="1589500"/>
                </a:cubicBezTo>
                <a:cubicBezTo>
                  <a:pt x="10117308" y="1741190"/>
                  <a:pt x="10222982" y="1895218"/>
                  <a:pt x="10325274" y="2051574"/>
                </a:cubicBezTo>
                <a:cubicBezTo>
                  <a:pt x="10446215" y="2231789"/>
                  <a:pt x="10528180" y="2435291"/>
                  <a:pt x="10565908" y="2649028"/>
                </a:cubicBezTo>
                <a:cubicBezTo>
                  <a:pt x="10584595" y="2757459"/>
                  <a:pt x="10583451" y="2862839"/>
                  <a:pt x="10542137" y="2966823"/>
                </a:cubicBezTo>
                <a:cubicBezTo>
                  <a:pt x="10530023" y="2999186"/>
                  <a:pt x="10520540" y="3032466"/>
                  <a:pt x="10513789" y="3066355"/>
                </a:cubicBezTo>
                <a:cubicBezTo>
                  <a:pt x="10490298" y="3169843"/>
                  <a:pt x="10458023" y="3271142"/>
                  <a:pt x="10417308" y="3369150"/>
                </a:cubicBezTo>
                <a:cubicBezTo>
                  <a:pt x="10279257" y="3703851"/>
                  <a:pt x="10062140" y="3980714"/>
                  <a:pt x="9794430" y="4220840"/>
                </a:cubicBezTo>
                <a:cubicBezTo>
                  <a:pt x="9475364" y="4506346"/>
                  <a:pt x="9109391" y="4716599"/>
                  <a:pt x="8719522" y="4888463"/>
                </a:cubicBezTo>
                <a:cubicBezTo>
                  <a:pt x="8388126" y="5034394"/>
                  <a:pt x="8044526" y="5145368"/>
                  <a:pt x="7693808" y="5234223"/>
                </a:cubicBezTo>
                <a:cubicBezTo>
                  <a:pt x="7495123" y="5285070"/>
                  <a:pt x="7294022" y="5324223"/>
                  <a:pt x="7092669" y="5363248"/>
                </a:cubicBezTo>
                <a:cubicBezTo>
                  <a:pt x="6809577" y="5418035"/>
                  <a:pt x="6527120" y="5474730"/>
                  <a:pt x="6240978" y="5507272"/>
                </a:cubicBezTo>
                <a:cubicBezTo>
                  <a:pt x="5982166" y="5536509"/>
                  <a:pt x="5722845" y="5554814"/>
                  <a:pt x="5462508" y="5559010"/>
                </a:cubicBezTo>
                <a:cubicBezTo>
                  <a:pt x="5103782" y="5564730"/>
                  <a:pt x="4744928" y="5576298"/>
                  <a:pt x="4386329" y="5548839"/>
                </a:cubicBezTo>
                <a:cubicBezTo>
                  <a:pt x="4089394" y="5527103"/>
                  <a:pt x="3793960" y="5488344"/>
                  <a:pt x="3501461" y="5432782"/>
                </a:cubicBezTo>
                <a:cubicBezTo>
                  <a:pt x="3204247" y="5374930"/>
                  <a:pt x="2911229" y="5297299"/>
                  <a:pt x="2624348" y="5200409"/>
                </a:cubicBezTo>
                <a:cubicBezTo>
                  <a:pt x="2488841" y="5154775"/>
                  <a:pt x="2358417" y="5094775"/>
                  <a:pt x="2221385" y="5053589"/>
                </a:cubicBezTo>
                <a:cubicBezTo>
                  <a:pt x="1859988" y="4945157"/>
                  <a:pt x="1506856" y="4815878"/>
                  <a:pt x="1173934" y="4636388"/>
                </a:cubicBezTo>
                <a:cubicBezTo>
                  <a:pt x="900250" y="4488931"/>
                  <a:pt x="647539" y="4313508"/>
                  <a:pt x="438176" y="4080883"/>
                </a:cubicBezTo>
                <a:cubicBezTo>
                  <a:pt x="146695" y="3757114"/>
                  <a:pt x="3178" y="3378811"/>
                  <a:pt x="18687" y="2942161"/>
                </a:cubicBezTo>
                <a:cubicBezTo>
                  <a:pt x="19582" y="2904814"/>
                  <a:pt x="13236" y="2867645"/>
                  <a:pt x="0" y="2832713"/>
                </a:cubicBezTo>
                <a:lnTo>
                  <a:pt x="0" y="2747290"/>
                </a:lnTo>
                <a:cubicBezTo>
                  <a:pt x="13474" y="2720341"/>
                  <a:pt x="10296" y="2690468"/>
                  <a:pt x="14746" y="2661993"/>
                </a:cubicBezTo>
                <a:cubicBezTo>
                  <a:pt x="54533" y="2409665"/>
                  <a:pt x="152923" y="2181106"/>
                  <a:pt x="292753" y="1968947"/>
                </a:cubicBezTo>
                <a:cubicBezTo>
                  <a:pt x="464108" y="1708991"/>
                  <a:pt x="680970" y="1491747"/>
                  <a:pt x="923893" y="1299417"/>
                </a:cubicBezTo>
                <a:cubicBezTo>
                  <a:pt x="1263678" y="1030182"/>
                  <a:pt x="1638930" y="820945"/>
                  <a:pt x="2035538" y="648828"/>
                </a:cubicBezTo>
                <a:cubicBezTo>
                  <a:pt x="2521001" y="438575"/>
                  <a:pt x="3025660" y="291755"/>
                  <a:pt x="3545571" y="196289"/>
                </a:cubicBezTo>
                <a:cubicBezTo>
                  <a:pt x="4094899" y="95674"/>
                  <a:pt x="4653670" y="56116"/>
                  <a:pt x="5211705" y="78323"/>
                </a:cubicBezTo>
                <a:cubicBezTo>
                  <a:pt x="5297128" y="81756"/>
                  <a:pt x="5383313" y="88620"/>
                  <a:pt x="5467720" y="77052"/>
                </a:cubicBezTo>
                <a:cubicBezTo>
                  <a:pt x="5669076" y="49467"/>
                  <a:pt x="5870557" y="24299"/>
                  <a:pt x="6073564" y="11840"/>
                </a:cubicBezTo>
                <a:cubicBezTo>
                  <a:pt x="6195374" y="4340"/>
                  <a:pt x="6316955" y="320"/>
                  <a:pt x="6438297" y="19"/>
                </a:cubicBezTo>
                <a:close/>
              </a:path>
            </a:pathLst>
          </a:custGeom>
          <a:solidFill>
            <a:srgbClr val="BD9A85"/>
          </a:solidFill>
          <a:ln w="9525"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1FBC6BA4-F45A-54F1-9A2B-7A02A57B4F29}"/>
              </a:ext>
            </a:extLst>
          </p:cNvPr>
          <p:cNvSpPr>
            <a:spLocks noGrp="1"/>
          </p:cNvSpPr>
          <p:nvPr>
            <p:ph type="ctrTitle"/>
          </p:nvPr>
        </p:nvSpPr>
        <p:spPr>
          <a:xfrm>
            <a:off x="2066925" y="1731762"/>
            <a:ext cx="8058150" cy="2453841"/>
          </a:xfrm>
        </p:spPr>
        <p:txBody>
          <a:bodyPr>
            <a:normAutofit/>
          </a:bodyPr>
          <a:lstStyle/>
          <a:p>
            <a:pPr algn="ctr"/>
            <a:r>
              <a:rPr lang="en-CA" sz="8800"/>
              <a:t>Empathy</a:t>
            </a:r>
          </a:p>
        </p:txBody>
      </p:sp>
      <p:sp>
        <p:nvSpPr>
          <p:cNvPr id="3" name="Subtitle 2">
            <a:extLst>
              <a:ext uri="{FF2B5EF4-FFF2-40B4-BE49-F238E27FC236}">
                <a16:creationId xmlns:a16="http://schemas.microsoft.com/office/drawing/2014/main" id="{7D3EAE65-78BF-5EB6-48EB-A5A2842704D8}"/>
              </a:ext>
            </a:extLst>
          </p:cNvPr>
          <p:cNvSpPr>
            <a:spLocks noGrp="1"/>
          </p:cNvSpPr>
          <p:nvPr>
            <p:ph type="subTitle" idx="1"/>
          </p:nvPr>
        </p:nvSpPr>
        <p:spPr>
          <a:xfrm>
            <a:off x="3228975" y="4599432"/>
            <a:ext cx="5734051" cy="934593"/>
          </a:xfrm>
        </p:spPr>
        <p:txBody>
          <a:bodyPr>
            <a:normAutofit/>
          </a:bodyPr>
          <a:lstStyle/>
          <a:p>
            <a:pPr algn="ctr"/>
            <a:endParaRPr lang="en-CA" sz="3200"/>
          </a:p>
        </p:txBody>
      </p:sp>
      <p:sp>
        <p:nvSpPr>
          <p:cNvPr id="30" name="Rectangle 6">
            <a:extLst>
              <a:ext uri="{FF2B5EF4-FFF2-40B4-BE49-F238E27FC236}">
                <a16:creationId xmlns:a16="http://schemas.microsoft.com/office/drawing/2014/main" id="{CB2E64D6-3AEB-4AFF-9475-E210F85E0AA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974206" y="441942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93852686"/>
      </p:ext>
    </p:extLst>
  </p:cSld>
  <p:clrMapOvr>
    <a:overrideClrMapping bg1="dk1" tx1="lt1" bg2="dk2" tx2="lt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781386F-CB65-FDB8-8E38-C45DD50CBB57}"/>
              </a:ext>
            </a:extLst>
          </p:cNvPr>
          <p:cNvSpPr>
            <a:spLocks noGrp="1"/>
          </p:cNvSpPr>
          <p:nvPr>
            <p:ph type="title"/>
          </p:nvPr>
        </p:nvSpPr>
        <p:spPr>
          <a:xfrm>
            <a:off x="638882" y="639193"/>
            <a:ext cx="3571810" cy="3573516"/>
          </a:xfrm>
        </p:spPr>
        <p:txBody>
          <a:bodyPr vert="horz" lIns="91440" tIns="45720" rIns="91440" bIns="45720" rtlCol="0" anchor="b">
            <a:normAutofit/>
          </a:bodyPr>
          <a:lstStyle/>
          <a:p>
            <a:r>
              <a:rPr lang="en-US" sz="5800"/>
              <a:t>Promise</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BD9A85"/>
          </a:solidFill>
          <a:ln w="38100" cap="rnd">
            <a:solidFill>
              <a:srgbClr val="BD9A8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Promise">
            <a:hlinkClick r:id="" action="ppaction://media"/>
            <a:extLst>
              <a:ext uri="{FF2B5EF4-FFF2-40B4-BE49-F238E27FC236}">
                <a16:creationId xmlns:a16="http://schemas.microsoft.com/office/drawing/2014/main" id="{6C46CFFD-9ED8-36A0-75D0-84821B8A441E}"/>
              </a:ext>
            </a:extLst>
          </p:cNvPr>
          <p:cNvPicPr>
            <a:picLocks noGrp="1" noRot="1" noChangeAspect="1"/>
          </p:cNvPicPr>
          <p:nvPr>
            <p:ph idx="1"/>
            <a:videoFile r:link="rId1"/>
          </p:nvPr>
        </p:nvPicPr>
        <p:blipFill>
          <a:blip r:embed="rId3"/>
          <a:stretch>
            <a:fillRect/>
          </a:stretch>
        </p:blipFill>
        <p:spPr>
          <a:xfrm>
            <a:off x="4065876" y="1027755"/>
            <a:ext cx="7851804" cy="4416639"/>
          </a:xfrm>
          <a:prstGeom prst="rect">
            <a:avLst/>
          </a:prstGeom>
        </p:spPr>
      </p:pic>
    </p:spTree>
    <p:extLst>
      <p:ext uri="{BB962C8B-B14F-4D97-AF65-F5344CB8AC3E}">
        <p14:creationId xmlns:p14="http://schemas.microsoft.com/office/powerpoint/2010/main" val="13449125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 name="Picture 3" descr="Two people holding hands while sitting on a bench">
            <a:extLst>
              <a:ext uri="{FF2B5EF4-FFF2-40B4-BE49-F238E27FC236}">
                <a16:creationId xmlns:a16="http://schemas.microsoft.com/office/drawing/2014/main" id="{ED4390F7-7507-07F7-9E81-B99F0AA9BF51}"/>
              </a:ext>
            </a:extLst>
          </p:cNvPr>
          <p:cNvPicPr>
            <a:picLocks noChangeAspect="1"/>
          </p:cNvPicPr>
          <p:nvPr/>
        </p:nvPicPr>
        <p:blipFill rotWithShape="1">
          <a:blip r:embed="rId3">
            <a:alphaModFix amt="50000"/>
          </a:blip>
          <a:srcRect t="15413"/>
          <a:stretch/>
        </p:blipFill>
        <p:spPr>
          <a:xfrm>
            <a:off x="20" y="10"/>
            <a:ext cx="12191979" cy="6857990"/>
          </a:xfrm>
          <a:prstGeom prst="rect">
            <a:avLst/>
          </a:prstGeom>
        </p:spPr>
      </p:pic>
      <p:sp>
        <p:nvSpPr>
          <p:cNvPr id="2" name="Title 1">
            <a:extLst>
              <a:ext uri="{FF2B5EF4-FFF2-40B4-BE49-F238E27FC236}">
                <a16:creationId xmlns:a16="http://schemas.microsoft.com/office/drawing/2014/main" id="{1FBC6BA4-F45A-54F1-9A2B-7A02A57B4F29}"/>
              </a:ext>
            </a:extLst>
          </p:cNvPr>
          <p:cNvSpPr>
            <a:spLocks noGrp="1"/>
          </p:cNvSpPr>
          <p:nvPr>
            <p:ph type="ctrTitle"/>
          </p:nvPr>
        </p:nvSpPr>
        <p:spPr>
          <a:xfrm>
            <a:off x="2066925" y="828676"/>
            <a:ext cx="8058150" cy="1847849"/>
          </a:xfrm>
        </p:spPr>
        <p:txBody>
          <a:bodyPr>
            <a:normAutofit/>
          </a:bodyPr>
          <a:lstStyle/>
          <a:p>
            <a:pPr algn="ctr"/>
            <a:r>
              <a:rPr lang="en-CA" sz="8800"/>
              <a:t>Empathy</a:t>
            </a:r>
          </a:p>
        </p:txBody>
      </p:sp>
      <p:sp>
        <p:nvSpPr>
          <p:cNvPr id="3" name="Subtitle 2">
            <a:extLst>
              <a:ext uri="{FF2B5EF4-FFF2-40B4-BE49-F238E27FC236}">
                <a16:creationId xmlns:a16="http://schemas.microsoft.com/office/drawing/2014/main" id="{7D3EAE65-78BF-5EB6-48EB-A5A2842704D8}"/>
              </a:ext>
            </a:extLst>
          </p:cNvPr>
          <p:cNvSpPr>
            <a:spLocks noGrp="1"/>
          </p:cNvSpPr>
          <p:nvPr>
            <p:ph type="subTitle" idx="1"/>
          </p:nvPr>
        </p:nvSpPr>
        <p:spPr>
          <a:xfrm>
            <a:off x="635794" y="2607470"/>
            <a:ext cx="10558461" cy="2926556"/>
          </a:xfrm>
        </p:spPr>
        <p:txBody>
          <a:bodyPr>
            <a:noAutofit/>
          </a:bodyPr>
          <a:lstStyle/>
          <a:p>
            <a:pPr algn="ctr"/>
            <a:r>
              <a:rPr lang="en-CA" sz="9600" b="1"/>
              <a:t>How can We encourage people to develop Empathy???</a:t>
            </a:r>
          </a:p>
        </p:txBody>
      </p:sp>
    </p:spTree>
    <p:extLst>
      <p:ext uri="{BB962C8B-B14F-4D97-AF65-F5344CB8AC3E}">
        <p14:creationId xmlns:p14="http://schemas.microsoft.com/office/powerpoint/2010/main" val="4573426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43EE496-50BD-7A8A-037D-823B95A79815}"/>
              </a:ext>
            </a:extLst>
          </p:cNvPr>
          <p:cNvSpPr>
            <a:spLocks noGrp="1"/>
          </p:cNvSpPr>
          <p:nvPr>
            <p:ph type="title"/>
          </p:nvPr>
        </p:nvSpPr>
        <p:spPr/>
        <p:txBody>
          <a:bodyPr/>
          <a:lstStyle/>
          <a:p>
            <a:r>
              <a:rPr lang="en-CA" dirty="0"/>
              <a:t>Empathetic Listening in Four Steps</a:t>
            </a:r>
          </a:p>
        </p:txBody>
      </p:sp>
      <p:sp>
        <p:nvSpPr>
          <p:cNvPr id="3" name="Content Placeholder 2">
            <a:extLst>
              <a:ext uri="{FF2B5EF4-FFF2-40B4-BE49-F238E27FC236}">
                <a16:creationId xmlns:a16="http://schemas.microsoft.com/office/drawing/2014/main" id="{C96DF5A1-17E3-0EF9-E837-743F13C59B1F}"/>
              </a:ext>
            </a:extLst>
          </p:cNvPr>
          <p:cNvSpPr>
            <a:spLocks noGrp="1"/>
          </p:cNvSpPr>
          <p:nvPr>
            <p:ph idx="1"/>
          </p:nvPr>
        </p:nvSpPr>
        <p:spPr>
          <a:xfrm>
            <a:off x="640080" y="1856232"/>
            <a:ext cx="10936224" cy="4553712"/>
          </a:xfrm>
        </p:spPr>
        <p:txBody>
          <a:bodyPr>
            <a:normAutofit/>
          </a:bodyPr>
          <a:lstStyle/>
          <a:p>
            <a:pPr marL="0" indent="0">
              <a:buNone/>
            </a:pPr>
            <a:r>
              <a:rPr lang="en-CA" sz="2400" b="1" dirty="0"/>
              <a:t>Step One</a:t>
            </a:r>
            <a:r>
              <a:rPr lang="en-CA" sz="2400" dirty="0"/>
              <a:t>: Set a compassionate intention in order to assure the empathetic exchange results in a caring response. Establish  who will begin as speaker and who will begin as .listener.</a:t>
            </a:r>
          </a:p>
          <a:p>
            <a:pPr marL="0" indent="0">
              <a:buNone/>
            </a:pPr>
            <a:r>
              <a:rPr lang="en-CA" sz="2400" b="1" dirty="0"/>
              <a:t>Step Two: </a:t>
            </a:r>
            <a:r>
              <a:rPr lang="en-CA" sz="2400" dirty="0"/>
              <a:t>The speaker shares thoughts, ideas, feelings, stories, on any subject of their choice for a minute or so. The empathic listener pays close attention with the knowledge that their role is to repeat back what the speaker has shared. The empathic listener can only listen. They cannot interject, vocalize any sound, offer support, disagreement or any other response.</a:t>
            </a:r>
          </a:p>
          <a:p>
            <a:pPr marL="0" indent="0">
              <a:buNone/>
            </a:pPr>
            <a:r>
              <a:rPr lang="en-CA" sz="2400" b="1" dirty="0"/>
              <a:t>Step Three</a:t>
            </a:r>
            <a:r>
              <a:rPr lang="en-CA" sz="2400" dirty="0"/>
              <a:t>: The empathic listener repeats as closely as possible what the speaker said and the speaker continues for the next minute or so. Again, the empathic listener repeats as closely as possible what the speaker said. This pattern continues until the speaker says : “I feel heard”.</a:t>
            </a:r>
          </a:p>
          <a:p>
            <a:pPr marL="0" indent="0">
              <a:buNone/>
            </a:pPr>
            <a:r>
              <a:rPr lang="en-CA" sz="2200" b="1" dirty="0"/>
              <a:t>Step Four</a:t>
            </a:r>
            <a:r>
              <a:rPr lang="en-CA" sz="2200" dirty="0"/>
              <a:t>: Now the roles change. The speaker becomes the empathic listener and the listener becomes the speaker until once again the speaker says: “I feel heard.”</a:t>
            </a:r>
          </a:p>
          <a:p>
            <a:pPr marL="0" indent="0">
              <a:buNone/>
            </a:pPr>
            <a:r>
              <a:rPr lang="en-US" sz="1800" spc="-20" dirty="0">
                <a:solidFill>
                  <a:srgbClr val="000000"/>
                </a:solidFill>
                <a:effectLst/>
                <a:latin typeface="The Hand" panose="03070502030502020204" pitchFamily="66" charset="0"/>
                <a:ea typeface="Calibri" panose="020F0502020204030204" pitchFamily="34" charset="0"/>
                <a:cs typeface="Gotham Book"/>
              </a:rPr>
              <a:t>Retrieved from </a:t>
            </a:r>
            <a:r>
              <a:rPr lang="en-US" sz="1800" b="1" u="heavy" spc="-20" dirty="0">
                <a:solidFill>
                  <a:srgbClr val="000000"/>
                </a:solidFill>
                <a:effectLst/>
                <a:latin typeface="The Hand" panose="03070502030502020204" pitchFamily="66" charset="0"/>
                <a:ea typeface="Calibri" panose="020F0502020204030204" pitchFamily="34" charset="0"/>
                <a:cs typeface="Gotham Book"/>
                <a:hlinkClick r:id="rId2"/>
              </a:rPr>
              <a:t>https://www.psychologytoday.com/ca/blog/the-bullied-brain/202211/replace-bullying-empathic-listening</a:t>
            </a:r>
            <a:r>
              <a:rPr lang="en-US" sz="1800" spc="-20" dirty="0">
                <a:solidFill>
                  <a:srgbClr val="000000"/>
                </a:solidFill>
                <a:effectLst/>
                <a:latin typeface="The Hand" panose="03070502030502020204" pitchFamily="66" charset="0"/>
                <a:ea typeface="Calibri" panose="020F0502020204030204" pitchFamily="34" charset="0"/>
                <a:cs typeface="Gotham Book"/>
              </a:rPr>
              <a:t>  Dec. 12, 2022</a:t>
            </a:r>
            <a:endParaRPr lang="en-CA" sz="1800" spc="-20" dirty="0">
              <a:solidFill>
                <a:srgbClr val="000000"/>
              </a:solidFill>
              <a:effectLst/>
              <a:latin typeface="The Hand" panose="03070502030502020204" pitchFamily="66" charset="0"/>
              <a:ea typeface="Calibri" panose="020F0502020204030204" pitchFamily="34" charset="0"/>
              <a:cs typeface="Gotham Book"/>
            </a:endParaRPr>
          </a:p>
          <a:p>
            <a:pPr marL="0" indent="0">
              <a:buNone/>
            </a:pPr>
            <a:endParaRPr lang="en-CA" dirty="0"/>
          </a:p>
        </p:txBody>
      </p:sp>
    </p:spTree>
    <p:extLst>
      <p:ext uri="{BB962C8B-B14F-4D97-AF65-F5344CB8AC3E}">
        <p14:creationId xmlns:p14="http://schemas.microsoft.com/office/powerpoint/2010/main" val="157276342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p:nvSpPr>
          <p:cNvPr id="46"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47" name="Rectangle 39">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E756482C-FDB4-6E15-B3D9-BBB59D3D8E71}"/>
              </a:ext>
            </a:extLst>
          </p:cNvPr>
          <p:cNvSpPr>
            <a:spLocks noGrp="1"/>
          </p:cNvSpPr>
          <p:nvPr>
            <p:ph type="title"/>
          </p:nvPr>
        </p:nvSpPr>
        <p:spPr>
          <a:xfrm>
            <a:off x="722009" y="1426350"/>
            <a:ext cx="4477223" cy="2682733"/>
          </a:xfrm>
        </p:spPr>
        <p:txBody>
          <a:bodyPr vert="horz" lIns="91440" tIns="45720" rIns="91440" bIns="45720" rtlCol="0" anchor="b">
            <a:noAutofit/>
          </a:bodyPr>
          <a:lstStyle/>
          <a:p>
            <a:pPr>
              <a:lnSpc>
                <a:spcPct val="90000"/>
              </a:lnSpc>
            </a:pPr>
            <a:r>
              <a:rPr lang="en-US" sz="4000">
                <a:latin typeface="Baguet Script" panose="020B0604020202020204" pitchFamily="2" charset="0"/>
              </a:rPr>
              <a:t>What can you do instead of snapping, liking, watching and posting….</a:t>
            </a:r>
          </a:p>
        </p:txBody>
      </p:sp>
      <p:sp>
        <p:nvSpPr>
          <p:cNvPr id="4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BD9A85"/>
          </a:solidFill>
          <a:ln w="38100" cap="rnd">
            <a:solidFill>
              <a:srgbClr val="BD9A8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Graphic 6" descr="Blog">
            <a:extLst>
              <a:ext uri="{FF2B5EF4-FFF2-40B4-BE49-F238E27FC236}">
                <a16:creationId xmlns:a16="http://schemas.microsoft.com/office/drawing/2014/main" id="{09C4892E-EEE7-9B0E-4381-089B11D35222}"/>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369528" y="54487"/>
            <a:ext cx="2098644" cy="2098644"/>
          </a:xfrm>
          <a:prstGeom prst="rect">
            <a:avLst/>
          </a:prstGeom>
        </p:spPr>
      </p:pic>
      <p:sp>
        <p:nvSpPr>
          <p:cNvPr id="6" name="TextBox 5">
            <a:extLst>
              <a:ext uri="{FF2B5EF4-FFF2-40B4-BE49-F238E27FC236}">
                <a16:creationId xmlns:a16="http://schemas.microsoft.com/office/drawing/2014/main" id="{01815D44-A88F-0C4F-29C3-D01A3B6416BC}"/>
              </a:ext>
            </a:extLst>
          </p:cNvPr>
          <p:cNvSpPr txBox="1"/>
          <p:nvPr/>
        </p:nvSpPr>
        <p:spPr>
          <a:xfrm>
            <a:off x="1331663" y="4612024"/>
            <a:ext cx="3597523" cy="1938992"/>
          </a:xfrm>
          <a:prstGeom prst="rect">
            <a:avLst/>
          </a:prstGeom>
          <a:noFill/>
        </p:spPr>
        <p:txBody>
          <a:bodyPr wrap="none" rtlCol="0">
            <a:spAutoFit/>
          </a:bodyPr>
          <a:lstStyle/>
          <a:p>
            <a:r>
              <a:rPr lang="en-CA" sz="4000"/>
              <a:t>Practice some mindfulness!!</a:t>
            </a:r>
          </a:p>
          <a:p>
            <a:r>
              <a:rPr lang="en-CA" sz="4000"/>
              <a:t>Be in the moment…</a:t>
            </a:r>
          </a:p>
          <a:p>
            <a:r>
              <a:rPr lang="en-CA" sz="4000"/>
              <a:t>Focus on one thing at a time</a:t>
            </a:r>
          </a:p>
        </p:txBody>
      </p:sp>
      <p:graphicFrame>
        <p:nvGraphicFramePr>
          <p:cNvPr id="50" name="TextBox 4">
            <a:extLst>
              <a:ext uri="{FF2B5EF4-FFF2-40B4-BE49-F238E27FC236}">
                <a16:creationId xmlns:a16="http://schemas.microsoft.com/office/drawing/2014/main" id="{6A76C194-C33A-894B-6DA7-7D0684595B95}"/>
              </a:ext>
            </a:extLst>
          </p:cNvPr>
          <p:cNvGraphicFramePr/>
          <p:nvPr>
            <p:extLst>
              <p:ext uri="{D42A27DB-BD31-4B8C-83A1-F6EECF244321}">
                <p14:modId xmlns:p14="http://schemas.microsoft.com/office/powerpoint/2010/main" val="609369382"/>
              </p:ext>
            </p:extLst>
          </p:nvPr>
        </p:nvGraphicFramePr>
        <p:xfrm>
          <a:off x="5617257" y="1621905"/>
          <a:ext cx="5931465" cy="5041426"/>
        </p:xfrm>
        <a:graphic>
          <a:graphicData uri="http://schemas.openxmlformats.org/drawingml/2006/diagram">
            <dgm:relIds xmlns:dgm="http://schemas.openxmlformats.org/drawingml/2006/diagram" xmlns:r="http://schemas.openxmlformats.org/officeDocument/2006/relationships" r:dm="rId5" r:lo="rId6" r:qs="rId7" r:cs="rId8"/>
          </a:graphicData>
        </a:graphic>
      </p:graphicFrame>
      <p:sp>
        <p:nvSpPr>
          <p:cNvPr id="8" name="TextBox 7">
            <a:extLst>
              <a:ext uri="{FF2B5EF4-FFF2-40B4-BE49-F238E27FC236}">
                <a16:creationId xmlns:a16="http://schemas.microsoft.com/office/drawing/2014/main" id="{39E68448-3036-D194-9ABF-1ABF02319CBF}"/>
              </a:ext>
            </a:extLst>
          </p:cNvPr>
          <p:cNvSpPr txBox="1"/>
          <p:nvPr/>
        </p:nvSpPr>
        <p:spPr>
          <a:xfrm>
            <a:off x="638882" y="655160"/>
            <a:ext cx="6812186" cy="646331"/>
          </a:xfrm>
          <a:prstGeom prst="rect">
            <a:avLst/>
          </a:prstGeom>
          <a:noFill/>
        </p:spPr>
        <p:txBody>
          <a:bodyPr wrap="none" rtlCol="0">
            <a:spAutoFit/>
          </a:bodyPr>
          <a:lstStyle/>
          <a:p>
            <a:r>
              <a:rPr lang="en-CA" sz="3600" b="1">
                <a:latin typeface="Amasis MT Pro Medium" panose="02040604050005020304" pitchFamily="18" charset="0"/>
              </a:rPr>
              <a:t>It’s Beneficial to Take a Break!!!</a:t>
            </a:r>
          </a:p>
        </p:txBody>
      </p:sp>
    </p:spTree>
    <p:extLst>
      <p:ext uri="{BB962C8B-B14F-4D97-AF65-F5344CB8AC3E}">
        <p14:creationId xmlns:p14="http://schemas.microsoft.com/office/powerpoint/2010/main" val="175877184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show="0">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EE0B6E2-7CE8-4D86-87FC-4B58A7D8E7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image3.png">
            <a:extLst>
              <a:ext uri="{FF2B5EF4-FFF2-40B4-BE49-F238E27FC236}">
                <a16:creationId xmlns:a16="http://schemas.microsoft.com/office/drawing/2014/main" id="{B1F64164-2D1B-18C6-F08C-E20394AC369A}"/>
              </a:ext>
            </a:extLst>
          </p:cNvPr>
          <p:cNvPicPr/>
          <p:nvPr/>
        </p:nvPicPr>
        <p:blipFill rotWithShape="1">
          <a:blip r:embed="rId2"/>
          <a:srcRect t="7796" r="1" b="7114"/>
          <a:stretch/>
        </p:blipFill>
        <p:spPr>
          <a:xfrm>
            <a:off x="577637" y="424330"/>
            <a:ext cx="11036726" cy="5869478"/>
          </a:xfrm>
          <a:custGeom>
            <a:avLst/>
            <a:gdLst/>
            <a:ahLst/>
            <a:cxnLst/>
            <a:rect l="l" t="t" r="r" b="b"/>
            <a:pathLst>
              <a:path w="10630858" h="5869478">
                <a:moveTo>
                  <a:pt x="5791061" y="218"/>
                </a:moveTo>
                <a:cubicBezTo>
                  <a:pt x="5877327" y="-560"/>
                  <a:pt x="5971399" y="626"/>
                  <a:pt x="6073275" y="5793"/>
                </a:cubicBezTo>
                <a:cubicBezTo>
                  <a:pt x="6098744" y="7086"/>
                  <a:pt x="6121786" y="8165"/>
                  <a:pt x="6142651" y="9057"/>
                </a:cubicBezTo>
                <a:lnTo>
                  <a:pt x="6164185" y="9874"/>
                </a:lnTo>
                <a:lnTo>
                  <a:pt x="6258731" y="5793"/>
                </a:lnTo>
                <a:lnTo>
                  <a:pt x="6319194" y="2002"/>
                </a:lnTo>
                <a:lnTo>
                  <a:pt x="6413049" y="11772"/>
                </a:lnTo>
                <a:cubicBezTo>
                  <a:pt x="6592720" y="42783"/>
                  <a:pt x="6774188" y="66100"/>
                  <a:pt x="6956654" y="46745"/>
                </a:cubicBezTo>
                <a:cubicBezTo>
                  <a:pt x="7082424" y="33223"/>
                  <a:pt x="7207994" y="25294"/>
                  <a:pt x="7334364" y="25763"/>
                </a:cubicBezTo>
                <a:cubicBezTo>
                  <a:pt x="7624835" y="25763"/>
                  <a:pt x="7915502" y="28559"/>
                  <a:pt x="8205974" y="22730"/>
                </a:cubicBezTo>
                <a:cubicBezTo>
                  <a:pt x="8464499" y="17601"/>
                  <a:pt x="8722029" y="6412"/>
                  <a:pt x="8980756" y="34620"/>
                </a:cubicBezTo>
                <a:cubicBezTo>
                  <a:pt x="9362658" y="76124"/>
                  <a:pt x="9746556" y="62832"/>
                  <a:pt x="10129655" y="57937"/>
                </a:cubicBezTo>
                <a:lnTo>
                  <a:pt x="10163726" y="56766"/>
                </a:lnTo>
                <a:lnTo>
                  <a:pt x="10254950" y="73131"/>
                </a:lnTo>
                <a:lnTo>
                  <a:pt x="10311819" y="101928"/>
                </a:lnTo>
                <a:cubicBezTo>
                  <a:pt x="10479504" y="200737"/>
                  <a:pt x="10591476" y="367254"/>
                  <a:pt x="10625532" y="561669"/>
                </a:cubicBezTo>
                <a:lnTo>
                  <a:pt x="10626834" y="578090"/>
                </a:lnTo>
                <a:lnTo>
                  <a:pt x="10611964" y="734537"/>
                </a:lnTo>
                <a:cubicBezTo>
                  <a:pt x="10602387" y="823467"/>
                  <a:pt x="10587763" y="913306"/>
                  <a:pt x="10611964" y="1001326"/>
                </a:cubicBezTo>
                <a:cubicBezTo>
                  <a:pt x="10628543" y="1062669"/>
                  <a:pt x="10632231" y="1127783"/>
                  <a:pt x="10622705" y="1191154"/>
                </a:cubicBezTo>
                <a:cubicBezTo>
                  <a:pt x="10606645" y="1303627"/>
                  <a:pt x="10603293" y="1418084"/>
                  <a:pt x="10612740" y="1531572"/>
                </a:cubicBezTo>
                <a:cubicBezTo>
                  <a:pt x="10618978" y="1606398"/>
                  <a:pt x="10618020" y="1681815"/>
                  <a:pt x="10609893" y="1756397"/>
                </a:cubicBezTo>
                <a:cubicBezTo>
                  <a:pt x="10599152" y="1856690"/>
                  <a:pt x="10582457" y="1958800"/>
                  <a:pt x="10602776" y="2059394"/>
                </a:cubicBezTo>
                <a:cubicBezTo>
                  <a:pt x="10635130" y="2219226"/>
                  <a:pt x="10628659" y="2378906"/>
                  <a:pt x="10615717" y="2539949"/>
                </a:cubicBezTo>
                <a:cubicBezTo>
                  <a:pt x="10606011" y="2659785"/>
                  <a:pt x="10595269" y="2780984"/>
                  <a:pt x="10614682" y="2902183"/>
                </a:cubicBezTo>
                <a:cubicBezTo>
                  <a:pt x="10623029" y="2958418"/>
                  <a:pt x="10623029" y="3015928"/>
                  <a:pt x="10614682" y="3072165"/>
                </a:cubicBezTo>
                <a:cubicBezTo>
                  <a:pt x="10604587" y="3147914"/>
                  <a:pt x="10595010" y="3222907"/>
                  <a:pt x="10607952" y="3299413"/>
                </a:cubicBezTo>
                <a:cubicBezTo>
                  <a:pt x="10613646" y="3332743"/>
                  <a:pt x="10617917" y="3366376"/>
                  <a:pt x="10620894" y="3400009"/>
                </a:cubicBezTo>
                <a:cubicBezTo>
                  <a:pt x="10626822" y="3485877"/>
                  <a:pt x="10624699" y="3572233"/>
                  <a:pt x="10614553" y="3657556"/>
                </a:cubicBezTo>
                <a:cubicBezTo>
                  <a:pt x="10604846" y="3756637"/>
                  <a:pt x="10620635" y="3856323"/>
                  <a:pt x="10607694" y="3955100"/>
                </a:cubicBezTo>
                <a:cubicBezTo>
                  <a:pt x="10598504" y="4034653"/>
                  <a:pt x="10598155" y="4115265"/>
                  <a:pt x="10606658" y="4194923"/>
                </a:cubicBezTo>
                <a:cubicBezTo>
                  <a:pt x="10621954" y="4345512"/>
                  <a:pt x="10620998" y="4497755"/>
                  <a:pt x="10603811" y="4648057"/>
                </a:cubicBezTo>
                <a:cubicBezTo>
                  <a:pt x="10593198" y="4735775"/>
                  <a:pt x="10587116" y="4826067"/>
                  <a:pt x="10606140" y="4912119"/>
                </a:cubicBezTo>
                <a:cubicBezTo>
                  <a:pt x="10628530" y="5013245"/>
                  <a:pt x="10633189" y="5114446"/>
                  <a:pt x="10629921" y="5215515"/>
                </a:cubicBezTo>
                <a:lnTo>
                  <a:pt x="10625356" y="5273604"/>
                </a:lnTo>
                <a:lnTo>
                  <a:pt x="10624284" y="5284086"/>
                </a:lnTo>
                <a:cubicBezTo>
                  <a:pt x="10601148" y="5404993"/>
                  <a:pt x="10545219" y="5529874"/>
                  <a:pt x="10458692" y="5632218"/>
                </a:cubicBezTo>
                <a:lnTo>
                  <a:pt x="10418904" y="5670857"/>
                </a:lnTo>
                <a:lnTo>
                  <a:pt x="10417064" y="5673484"/>
                </a:lnTo>
                <a:cubicBezTo>
                  <a:pt x="10307992" y="5802550"/>
                  <a:pt x="10158402" y="5877799"/>
                  <a:pt x="9954609" y="5858572"/>
                </a:cubicBezTo>
                <a:cubicBezTo>
                  <a:pt x="9860355" y="5870096"/>
                  <a:pt x="9750551" y="5855439"/>
                  <a:pt x="9657171" y="5854061"/>
                </a:cubicBezTo>
                <a:lnTo>
                  <a:pt x="9612467" y="5856387"/>
                </a:lnTo>
                <a:lnTo>
                  <a:pt x="9279984" y="5838331"/>
                </a:lnTo>
                <a:cubicBezTo>
                  <a:pt x="9153141" y="5834280"/>
                  <a:pt x="9026273" y="5834164"/>
                  <a:pt x="8899305" y="5841275"/>
                </a:cubicBezTo>
                <a:cubicBezTo>
                  <a:pt x="8761407" y="5850940"/>
                  <a:pt x="8623304" y="5854733"/>
                  <a:pt x="8485266" y="5852671"/>
                </a:cubicBezTo>
                <a:lnTo>
                  <a:pt x="8314842" y="5842884"/>
                </a:lnTo>
                <a:lnTo>
                  <a:pt x="8193631" y="5825368"/>
                </a:lnTo>
                <a:lnTo>
                  <a:pt x="8029897" y="5818284"/>
                </a:lnTo>
                <a:lnTo>
                  <a:pt x="8028296" y="5817260"/>
                </a:lnTo>
                <a:lnTo>
                  <a:pt x="8008332" y="5817260"/>
                </a:lnTo>
                <a:lnTo>
                  <a:pt x="8006732" y="5818114"/>
                </a:lnTo>
                <a:lnTo>
                  <a:pt x="7839115" y="5825368"/>
                </a:lnTo>
                <a:lnTo>
                  <a:pt x="7801585" y="5830791"/>
                </a:lnTo>
                <a:lnTo>
                  <a:pt x="7734233" y="5834980"/>
                </a:lnTo>
                <a:lnTo>
                  <a:pt x="7482820" y="5855530"/>
                </a:lnTo>
                <a:lnTo>
                  <a:pt x="7445741" y="5854102"/>
                </a:lnTo>
                <a:lnTo>
                  <a:pt x="7403701" y="5858035"/>
                </a:lnTo>
                <a:lnTo>
                  <a:pt x="7155292" y="5854564"/>
                </a:lnTo>
                <a:cubicBezTo>
                  <a:pt x="6874805" y="5835913"/>
                  <a:pt x="6593917" y="5824488"/>
                  <a:pt x="6312830" y="5849900"/>
                </a:cubicBezTo>
                <a:lnTo>
                  <a:pt x="6232577" y="5855788"/>
                </a:lnTo>
                <a:lnTo>
                  <a:pt x="6231985" y="5855764"/>
                </a:lnTo>
                <a:lnTo>
                  <a:pt x="6166003" y="5858572"/>
                </a:lnTo>
                <a:cubicBezTo>
                  <a:pt x="6100624" y="5861901"/>
                  <a:pt x="6043822" y="5864887"/>
                  <a:pt x="5993271" y="5866513"/>
                </a:cubicBezTo>
                <a:lnTo>
                  <a:pt x="5925657" y="5866398"/>
                </a:lnTo>
                <a:lnTo>
                  <a:pt x="5833706" y="5859695"/>
                </a:lnTo>
                <a:cubicBezTo>
                  <a:pt x="5697214" y="5841788"/>
                  <a:pt x="5559607" y="5838897"/>
                  <a:pt x="5422657" y="5851067"/>
                </a:cubicBezTo>
                <a:lnTo>
                  <a:pt x="5250035" y="5858044"/>
                </a:lnTo>
                <a:lnTo>
                  <a:pt x="5151093" y="5858278"/>
                </a:lnTo>
                <a:lnTo>
                  <a:pt x="4972680" y="5851067"/>
                </a:lnTo>
                <a:cubicBezTo>
                  <a:pt x="4829141" y="5841741"/>
                  <a:pt x="4685204" y="5826120"/>
                  <a:pt x="4542066" y="5842905"/>
                </a:cubicBezTo>
                <a:cubicBezTo>
                  <a:pt x="4491758" y="5848734"/>
                  <a:pt x="4441488" y="5852626"/>
                  <a:pt x="4391242" y="5854962"/>
                </a:cubicBezTo>
                <a:lnTo>
                  <a:pt x="4246482" y="5857576"/>
                </a:lnTo>
                <a:lnTo>
                  <a:pt x="4221030" y="5856572"/>
                </a:lnTo>
                <a:lnTo>
                  <a:pt x="4218005" y="5856681"/>
                </a:lnTo>
                <a:lnTo>
                  <a:pt x="3939367" y="5844305"/>
                </a:lnTo>
                <a:cubicBezTo>
                  <a:pt x="3773470" y="5832648"/>
                  <a:pt x="3606974" y="5815626"/>
                  <a:pt x="3441875" y="5843140"/>
                </a:cubicBezTo>
                <a:cubicBezTo>
                  <a:pt x="3386806" y="5851400"/>
                  <a:pt x="3331601" y="5858126"/>
                  <a:pt x="3276306" y="5863318"/>
                </a:cubicBezTo>
                <a:lnTo>
                  <a:pt x="3225006" y="5866706"/>
                </a:lnTo>
                <a:lnTo>
                  <a:pt x="3194056" y="5866407"/>
                </a:lnTo>
                <a:lnTo>
                  <a:pt x="3082891" y="5863061"/>
                </a:lnTo>
                <a:lnTo>
                  <a:pt x="3013959" y="5869302"/>
                </a:lnTo>
                <a:cubicBezTo>
                  <a:pt x="2910698" y="5871464"/>
                  <a:pt x="2845426" y="5852913"/>
                  <a:pt x="2748311" y="5858572"/>
                </a:cubicBezTo>
                <a:cubicBezTo>
                  <a:pt x="2736171" y="5859279"/>
                  <a:pt x="2721419" y="5860082"/>
                  <a:pt x="2704411" y="5860936"/>
                </a:cubicBezTo>
                <a:lnTo>
                  <a:pt x="2650475" y="5863440"/>
                </a:lnTo>
                <a:lnTo>
                  <a:pt x="2436349" y="5854816"/>
                </a:lnTo>
                <a:cubicBezTo>
                  <a:pt x="2095150" y="5845165"/>
                  <a:pt x="1753811" y="5845122"/>
                  <a:pt x="1412584" y="5830782"/>
                </a:cubicBezTo>
                <a:cubicBezTo>
                  <a:pt x="1262458" y="5824256"/>
                  <a:pt x="1113131" y="5859227"/>
                  <a:pt x="963404" y="5861093"/>
                </a:cubicBezTo>
                <a:cubicBezTo>
                  <a:pt x="896140" y="5861967"/>
                  <a:pt x="828812" y="5861342"/>
                  <a:pt x="761431" y="5859896"/>
                </a:cubicBezTo>
                <a:lnTo>
                  <a:pt x="637698" y="5856158"/>
                </a:lnTo>
                <a:lnTo>
                  <a:pt x="592997" y="5853711"/>
                </a:lnTo>
                <a:cubicBezTo>
                  <a:pt x="391136" y="5830428"/>
                  <a:pt x="227663" y="5724844"/>
                  <a:pt x="123577" y="5564333"/>
                </a:cubicBezTo>
                <a:lnTo>
                  <a:pt x="99502" y="5518240"/>
                </a:lnTo>
                <a:lnTo>
                  <a:pt x="95609" y="5512764"/>
                </a:lnTo>
                <a:lnTo>
                  <a:pt x="86221" y="5492812"/>
                </a:lnTo>
                <a:lnTo>
                  <a:pt x="61763" y="5445986"/>
                </a:lnTo>
                <a:lnTo>
                  <a:pt x="56991" y="5430695"/>
                </a:lnTo>
                <a:lnTo>
                  <a:pt x="41922" y="5398673"/>
                </a:lnTo>
                <a:lnTo>
                  <a:pt x="25760" y="5339273"/>
                </a:lnTo>
                <a:lnTo>
                  <a:pt x="16811" y="5271956"/>
                </a:lnTo>
                <a:cubicBezTo>
                  <a:pt x="9305" y="5238090"/>
                  <a:pt x="4710" y="5203585"/>
                  <a:pt x="3092" y="5168860"/>
                </a:cubicBezTo>
                <a:cubicBezTo>
                  <a:pt x="-7132" y="5042101"/>
                  <a:pt x="10081" y="4917108"/>
                  <a:pt x="24446" y="4791844"/>
                </a:cubicBezTo>
                <a:cubicBezTo>
                  <a:pt x="34023" y="4712006"/>
                  <a:pt x="48647" y="4631352"/>
                  <a:pt x="24446" y="4552331"/>
                </a:cubicBezTo>
                <a:cubicBezTo>
                  <a:pt x="7867" y="4497261"/>
                  <a:pt x="4180" y="4438805"/>
                  <a:pt x="13705" y="4381912"/>
                </a:cubicBezTo>
                <a:cubicBezTo>
                  <a:pt x="29766" y="4280940"/>
                  <a:pt x="33117" y="4178184"/>
                  <a:pt x="23670" y="4076300"/>
                </a:cubicBezTo>
                <a:cubicBezTo>
                  <a:pt x="17432" y="4009125"/>
                  <a:pt x="18390" y="3941419"/>
                  <a:pt x="26517" y="3874462"/>
                </a:cubicBezTo>
                <a:cubicBezTo>
                  <a:pt x="37258" y="3784423"/>
                  <a:pt x="53954" y="3692752"/>
                  <a:pt x="33635" y="3602444"/>
                </a:cubicBezTo>
                <a:cubicBezTo>
                  <a:pt x="1280" y="3458954"/>
                  <a:pt x="7751" y="3315599"/>
                  <a:pt x="20694" y="3171022"/>
                </a:cubicBezTo>
                <a:cubicBezTo>
                  <a:pt x="30400" y="3063439"/>
                  <a:pt x="41141" y="2954632"/>
                  <a:pt x="21728" y="2845824"/>
                </a:cubicBezTo>
                <a:cubicBezTo>
                  <a:pt x="13381" y="2795337"/>
                  <a:pt x="13381" y="2743709"/>
                  <a:pt x="21728" y="2693221"/>
                </a:cubicBezTo>
                <a:cubicBezTo>
                  <a:pt x="31823" y="2625218"/>
                  <a:pt x="41400" y="2557892"/>
                  <a:pt x="28458" y="2489208"/>
                </a:cubicBezTo>
                <a:cubicBezTo>
                  <a:pt x="22764" y="2459285"/>
                  <a:pt x="18493" y="2429092"/>
                  <a:pt x="15516" y="2398898"/>
                </a:cubicBezTo>
                <a:cubicBezTo>
                  <a:pt x="9589" y="2321809"/>
                  <a:pt x="11711" y="2244283"/>
                  <a:pt x="21857" y="2167683"/>
                </a:cubicBezTo>
                <a:cubicBezTo>
                  <a:pt x="31564" y="2078733"/>
                  <a:pt x="15776" y="1989238"/>
                  <a:pt x="28717" y="1900560"/>
                </a:cubicBezTo>
                <a:cubicBezTo>
                  <a:pt x="37907" y="1829142"/>
                  <a:pt x="38255" y="1756772"/>
                  <a:pt x="29752" y="1685258"/>
                </a:cubicBezTo>
                <a:cubicBezTo>
                  <a:pt x="14456" y="1550065"/>
                  <a:pt x="15412" y="1413389"/>
                  <a:pt x="32599" y="1278454"/>
                </a:cubicBezTo>
                <a:cubicBezTo>
                  <a:pt x="43212" y="1199704"/>
                  <a:pt x="49294" y="1118644"/>
                  <a:pt x="30270" y="1041390"/>
                </a:cubicBezTo>
                <a:cubicBezTo>
                  <a:pt x="-14509" y="859818"/>
                  <a:pt x="11634" y="677973"/>
                  <a:pt x="30270" y="497354"/>
                </a:cubicBezTo>
                <a:lnTo>
                  <a:pt x="31725" y="472895"/>
                </a:lnTo>
                <a:lnTo>
                  <a:pt x="43781" y="427827"/>
                </a:lnTo>
                <a:lnTo>
                  <a:pt x="50994" y="413476"/>
                </a:lnTo>
                <a:lnTo>
                  <a:pt x="58372" y="387895"/>
                </a:lnTo>
                <a:cubicBezTo>
                  <a:pt x="111660" y="254431"/>
                  <a:pt x="198390" y="154469"/>
                  <a:pt x="306361" y="90092"/>
                </a:cubicBezTo>
                <a:lnTo>
                  <a:pt x="343340" y="71955"/>
                </a:lnTo>
                <a:lnTo>
                  <a:pt x="451947" y="55771"/>
                </a:lnTo>
                <a:lnTo>
                  <a:pt x="480681" y="50638"/>
                </a:lnTo>
                <a:lnTo>
                  <a:pt x="500476" y="51097"/>
                </a:lnTo>
                <a:cubicBezTo>
                  <a:pt x="614729" y="49684"/>
                  <a:pt x="728933" y="43772"/>
                  <a:pt x="843024" y="32056"/>
                </a:cubicBezTo>
                <a:cubicBezTo>
                  <a:pt x="1123212" y="7156"/>
                  <a:pt x="1404499" y="3566"/>
                  <a:pt x="1685086" y="21332"/>
                </a:cubicBezTo>
                <a:cubicBezTo>
                  <a:pt x="1938623" y="33688"/>
                  <a:pt x="2191759" y="64000"/>
                  <a:pt x="2445896" y="38121"/>
                </a:cubicBezTo>
                <a:cubicBezTo>
                  <a:pt x="2489616" y="33690"/>
                  <a:pt x="2532937" y="26111"/>
                  <a:pt x="2576333" y="19030"/>
                </a:cubicBezTo>
                <a:lnTo>
                  <a:pt x="2696353" y="4251"/>
                </a:lnTo>
                <a:lnTo>
                  <a:pt x="2745536" y="5232"/>
                </a:lnTo>
                <a:cubicBezTo>
                  <a:pt x="2818993" y="6452"/>
                  <a:pt x="2887864" y="7004"/>
                  <a:pt x="2947014" y="5793"/>
                </a:cubicBezTo>
                <a:cubicBezTo>
                  <a:pt x="3006163" y="4584"/>
                  <a:pt x="3060036" y="3178"/>
                  <a:pt x="3110399" y="1949"/>
                </a:cubicBezTo>
                <a:lnTo>
                  <a:pt x="3199002" y="221"/>
                </a:lnTo>
                <a:lnTo>
                  <a:pt x="3325015" y="3583"/>
                </a:lnTo>
                <a:cubicBezTo>
                  <a:pt x="3530714" y="12997"/>
                  <a:pt x="3736239" y="28910"/>
                  <a:pt x="3941762" y="43248"/>
                </a:cubicBezTo>
                <a:cubicBezTo>
                  <a:pt x="4091489" y="53739"/>
                  <a:pt x="4241215" y="66563"/>
                  <a:pt x="4390942" y="37886"/>
                </a:cubicBezTo>
                <a:cubicBezTo>
                  <a:pt x="4517292" y="15154"/>
                  <a:pt x="4645537" y="10467"/>
                  <a:pt x="4772844" y="23896"/>
                </a:cubicBezTo>
                <a:cubicBezTo>
                  <a:pt x="4885597" y="37327"/>
                  <a:pt x="4999052" y="40520"/>
                  <a:pt x="5112224" y="33456"/>
                </a:cubicBezTo>
                <a:lnTo>
                  <a:pt x="5477482" y="6922"/>
                </a:lnTo>
                <a:lnTo>
                  <a:pt x="5517883" y="7607"/>
                </a:lnTo>
                <a:lnTo>
                  <a:pt x="5555683" y="6426"/>
                </a:lnTo>
                <a:cubicBezTo>
                  <a:pt x="5626335" y="3737"/>
                  <a:pt x="5704795" y="995"/>
                  <a:pt x="5791061" y="218"/>
                </a:cubicBezTo>
                <a:close/>
              </a:path>
            </a:pathLst>
          </a:custGeom>
        </p:spPr>
      </p:pic>
    </p:spTree>
    <p:extLst>
      <p:ext uri="{BB962C8B-B14F-4D97-AF65-F5344CB8AC3E}">
        <p14:creationId xmlns:p14="http://schemas.microsoft.com/office/powerpoint/2010/main" val="278375693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59DD1A2-38FD-9EE2-DC18-D38FF35CDD45}"/>
              </a:ext>
            </a:extLst>
          </p:cNvPr>
          <p:cNvSpPr>
            <a:spLocks noGrp="1"/>
          </p:cNvSpPr>
          <p:nvPr>
            <p:ph type="title"/>
          </p:nvPr>
        </p:nvSpPr>
        <p:spPr/>
        <p:txBody>
          <a:bodyPr/>
          <a:lstStyle/>
          <a:p>
            <a:pPr algn="ctr"/>
            <a:r>
              <a:rPr lang="en-CA"/>
              <a:t>Empathy </a:t>
            </a:r>
          </a:p>
        </p:txBody>
      </p:sp>
      <p:pic>
        <p:nvPicPr>
          <p:cNvPr id="4" name="Online Media 3" title="Brené Brown on Empathy">
            <a:hlinkClick r:id="" action="ppaction://media"/>
            <a:extLst>
              <a:ext uri="{FF2B5EF4-FFF2-40B4-BE49-F238E27FC236}">
                <a16:creationId xmlns:a16="http://schemas.microsoft.com/office/drawing/2014/main" id="{A8F1E351-45AB-DEF0-18D9-66411859791E}"/>
              </a:ext>
            </a:extLst>
          </p:cNvPr>
          <p:cNvPicPr>
            <a:picLocks noGrp="1" noRot="1" noChangeAspect="1"/>
          </p:cNvPicPr>
          <p:nvPr>
            <p:ph idx="1"/>
            <a:videoFile r:link="rId1"/>
          </p:nvPr>
        </p:nvPicPr>
        <p:blipFill>
          <a:blip r:embed="rId4"/>
          <a:stretch>
            <a:fillRect/>
          </a:stretch>
        </p:blipFill>
        <p:spPr>
          <a:xfrm>
            <a:off x="2332037" y="1921556"/>
            <a:ext cx="7527925" cy="4252912"/>
          </a:xfrm>
          <a:prstGeom prst="rect">
            <a:avLst/>
          </a:prstGeom>
        </p:spPr>
      </p:pic>
    </p:spTree>
    <p:extLst>
      <p:ext uri="{BB962C8B-B14F-4D97-AF65-F5344CB8AC3E}">
        <p14:creationId xmlns:p14="http://schemas.microsoft.com/office/powerpoint/2010/main" val="24571330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22">
            <a:extLst>
              <a:ext uri="{FF2B5EF4-FFF2-40B4-BE49-F238E27FC236}">
                <a16:creationId xmlns:a16="http://schemas.microsoft.com/office/drawing/2014/main" id="{AC17DE74-01C9-4859-B65A-85CF999E85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068C0432-0E90-4CC1-8CD3-D44A90DF07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2347414"/>
          </a:xfrm>
          <a:custGeom>
            <a:avLst/>
            <a:gdLst>
              <a:gd name="connsiteX0" fmla="*/ 0 w 12192000"/>
              <a:gd name="connsiteY0" fmla="*/ 0 h 2347414"/>
              <a:gd name="connsiteX1" fmla="*/ 12192000 w 12192000"/>
              <a:gd name="connsiteY1" fmla="*/ 0 h 2347414"/>
              <a:gd name="connsiteX2" fmla="*/ 12192000 w 12192000"/>
              <a:gd name="connsiteY2" fmla="*/ 1736458 h 2347414"/>
              <a:gd name="connsiteX3" fmla="*/ 11967601 w 12192000"/>
              <a:gd name="connsiteY3" fmla="*/ 1784034 h 2347414"/>
              <a:gd name="connsiteX4" fmla="*/ 10829000 w 12192000"/>
              <a:gd name="connsiteY4" fmla="*/ 1983294 h 2347414"/>
              <a:gd name="connsiteX5" fmla="*/ 10743779 w 12192000"/>
              <a:gd name="connsiteY5" fmla="*/ 1996027 h 2347414"/>
              <a:gd name="connsiteX6" fmla="*/ 10829254 w 12192000"/>
              <a:gd name="connsiteY6" fmla="*/ 1987751 h 2347414"/>
              <a:gd name="connsiteX7" fmla="*/ 10847162 w 12192000"/>
              <a:gd name="connsiteY7" fmla="*/ 1988388 h 2347414"/>
              <a:gd name="connsiteX8" fmla="*/ 11575155 w 12192000"/>
              <a:gd name="connsiteY8" fmla="*/ 1921415 h 2347414"/>
              <a:gd name="connsiteX9" fmla="*/ 12192000 w 12192000"/>
              <a:gd name="connsiteY9" fmla="*/ 1851213 h 2347414"/>
              <a:gd name="connsiteX10" fmla="*/ 12192000 w 12192000"/>
              <a:gd name="connsiteY10" fmla="*/ 1907356 h 2347414"/>
              <a:gd name="connsiteX11" fmla="*/ 12035532 w 12192000"/>
              <a:gd name="connsiteY11" fmla="*/ 1927033 h 2347414"/>
              <a:gd name="connsiteX12" fmla="*/ 11576932 w 12192000"/>
              <a:gd name="connsiteY12" fmla="*/ 1976291 h 2347414"/>
              <a:gd name="connsiteX13" fmla="*/ 10627316 w 12192000"/>
              <a:gd name="connsiteY13" fmla="*/ 2061470 h 2347414"/>
              <a:gd name="connsiteX14" fmla="*/ 9804196 w 12192000"/>
              <a:gd name="connsiteY14" fmla="*/ 2123478 h 2347414"/>
              <a:gd name="connsiteX15" fmla="*/ 9243851 w 12192000"/>
              <a:gd name="connsiteY15" fmla="*/ 2180008 h 2347414"/>
              <a:gd name="connsiteX16" fmla="*/ 8731259 w 12192000"/>
              <a:gd name="connsiteY16" fmla="*/ 2225081 h 2347414"/>
              <a:gd name="connsiteX17" fmla="*/ 8065752 w 12192000"/>
              <a:gd name="connsiteY17" fmla="*/ 2271681 h 2347414"/>
              <a:gd name="connsiteX18" fmla="*/ 7658065 w 12192000"/>
              <a:gd name="connsiteY18" fmla="*/ 2292562 h 2347414"/>
              <a:gd name="connsiteX19" fmla="*/ 6531024 w 12192000"/>
              <a:gd name="connsiteY19" fmla="*/ 2324138 h 2347414"/>
              <a:gd name="connsiteX20" fmla="*/ 6178331 w 12192000"/>
              <a:gd name="connsiteY20" fmla="*/ 2345655 h 2347414"/>
              <a:gd name="connsiteX21" fmla="*/ 5977282 w 12192000"/>
              <a:gd name="connsiteY21" fmla="*/ 2344127 h 2347414"/>
              <a:gd name="connsiteX22" fmla="*/ 5367658 w 12192000"/>
              <a:gd name="connsiteY22" fmla="*/ 2329230 h 2347414"/>
              <a:gd name="connsiteX23" fmla="*/ 4387306 w 12192000"/>
              <a:gd name="connsiteY23" fmla="*/ 2288614 h 2347414"/>
              <a:gd name="connsiteX24" fmla="*/ 4180287 w 12192000"/>
              <a:gd name="connsiteY24" fmla="*/ 2280211 h 2347414"/>
              <a:gd name="connsiteX25" fmla="*/ 3842199 w 12192000"/>
              <a:gd name="connsiteY25" fmla="*/ 2257039 h 2347414"/>
              <a:gd name="connsiteX26" fmla="*/ 3730309 w 12192000"/>
              <a:gd name="connsiteY26" fmla="*/ 2251182 h 2347414"/>
              <a:gd name="connsiteX27" fmla="*/ 3425496 w 12192000"/>
              <a:gd name="connsiteY27" fmla="*/ 2231320 h 2347414"/>
              <a:gd name="connsiteX28" fmla="*/ 3076106 w 12192000"/>
              <a:gd name="connsiteY28" fmla="*/ 2201781 h 2347414"/>
              <a:gd name="connsiteX29" fmla="*/ 2819682 w 12192000"/>
              <a:gd name="connsiteY29" fmla="*/ 2182427 h 2347414"/>
              <a:gd name="connsiteX30" fmla="*/ 2525539 w 12192000"/>
              <a:gd name="connsiteY30" fmla="*/ 2152888 h 2347414"/>
              <a:gd name="connsiteX31" fmla="*/ 2311915 w 12192000"/>
              <a:gd name="connsiteY31" fmla="*/ 2133536 h 2347414"/>
              <a:gd name="connsiteX32" fmla="*/ 2054223 w 12192000"/>
              <a:gd name="connsiteY32" fmla="*/ 2104760 h 2347414"/>
              <a:gd name="connsiteX33" fmla="*/ 1865367 w 12192000"/>
              <a:gd name="connsiteY33" fmla="*/ 2084770 h 2347414"/>
              <a:gd name="connsiteX34" fmla="*/ 1629263 w 12192000"/>
              <a:gd name="connsiteY34" fmla="*/ 2055996 h 2347414"/>
              <a:gd name="connsiteX35" fmla="*/ 1458823 w 12192000"/>
              <a:gd name="connsiteY35" fmla="*/ 2035751 h 2347414"/>
              <a:gd name="connsiteX36" fmla="*/ 1241390 w 12192000"/>
              <a:gd name="connsiteY36" fmla="*/ 2007103 h 2347414"/>
              <a:gd name="connsiteX37" fmla="*/ 1047453 w 12192000"/>
              <a:gd name="connsiteY37" fmla="*/ 1980748 h 2347414"/>
              <a:gd name="connsiteX38" fmla="*/ 814907 w 12192000"/>
              <a:gd name="connsiteY38" fmla="*/ 1949045 h 2347414"/>
              <a:gd name="connsiteX39" fmla="*/ 592649 w 12192000"/>
              <a:gd name="connsiteY39" fmla="*/ 1913776 h 2347414"/>
              <a:gd name="connsiteX40" fmla="*/ 343591 w 12192000"/>
              <a:gd name="connsiteY40" fmla="*/ 1872650 h 2347414"/>
              <a:gd name="connsiteX41" fmla="*/ 35731 w 12192000"/>
              <a:gd name="connsiteY41" fmla="*/ 1821722 h 2347414"/>
              <a:gd name="connsiteX42" fmla="*/ 0 w 12192000"/>
              <a:gd name="connsiteY42" fmla="*/ 1814848 h 2347414"/>
              <a:gd name="connsiteX43" fmla="*/ 0 w 12192000"/>
              <a:gd name="connsiteY43" fmla="*/ 1758489 h 2347414"/>
              <a:gd name="connsiteX44" fmla="*/ 274248 w 12192000"/>
              <a:gd name="connsiteY44" fmla="*/ 1808735 h 2347414"/>
              <a:gd name="connsiteX45" fmla="*/ 498157 w 12192000"/>
              <a:gd name="connsiteY45" fmla="*/ 1846167 h 2347414"/>
              <a:gd name="connsiteX46" fmla="*/ 722828 w 12192000"/>
              <a:gd name="connsiteY46" fmla="*/ 1878635 h 2347414"/>
              <a:gd name="connsiteX47" fmla="*/ 949913 w 12192000"/>
              <a:gd name="connsiteY47" fmla="*/ 1912375 h 2347414"/>
              <a:gd name="connsiteX48" fmla="*/ 1195414 w 12192000"/>
              <a:gd name="connsiteY48" fmla="*/ 1947516 h 2347414"/>
              <a:gd name="connsiteX49" fmla="*/ 1342867 w 12192000"/>
              <a:gd name="connsiteY49" fmla="*/ 1968397 h 2347414"/>
              <a:gd name="connsiteX50" fmla="*/ 1518007 w 12192000"/>
              <a:gd name="connsiteY50" fmla="*/ 1988006 h 2347414"/>
              <a:gd name="connsiteX51" fmla="*/ 1701403 w 12192000"/>
              <a:gd name="connsiteY51" fmla="*/ 2010669 h 2347414"/>
              <a:gd name="connsiteX52" fmla="*/ 1879210 w 12192000"/>
              <a:gd name="connsiteY52" fmla="*/ 2031167 h 2347414"/>
              <a:gd name="connsiteX53" fmla="*/ 2068702 w 12192000"/>
              <a:gd name="connsiteY53" fmla="*/ 2052940 h 2347414"/>
              <a:gd name="connsiteX54" fmla="*/ 2212090 w 12192000"/>
              <a:gd name="connsiteY54" fmla="*/ 2067583 h 2347414"/>
              <a:gd name="connsiteX55" fmla="*/ 2416949 w 12192000"/>
              <a:gd name="connsiteY55" fmla="*/ 2089609 h 2347414"/>
              <a:gd name="connsiteX56" fmla="*/ 2582055 w 12192000"/>
              <a:gd name="connsiteY56" fmla="*/ 2105397 h 2347414"/>
              <a:gd name="connsiteX57" fmla="*/ 2802282 w 12192000"/>
              <a:gd name="connsiteY57" fmla="*/ 2126405 h 2347414"/>
              <a:gd name="connsiteX58" fmla="*/ 2984916 w 12192000"/>
              <a:gd name="connsiteY58" fmla="*/ 2141684 h 2347414"/>
              <a:gd name="connsiteX59" fmla="*/ 3241847 w 12192000"/>
              <a:gd name="connsiteY59" fmla="*/ 2164094 h 2347414"/>
              <a:gd name="connsiteX60" fmla="*/ 3439848 w 12192000"/>
              <a:gd name="connsiteY60" fmla="*/ 2176826 h 2347414"/>
              <a:gd name="connsiteX61" fmla="*/ 3658678 w 12192000"/>
              <a:gd name="connsiteY61" fmla="*/ 2194523 h 2347414"/>
              <a:gd name="connsiteX62" fmla="*/ 3881317 w 12192000"/>
              <a:gd name="connsiteY62" fmla="*/ 2206491 h 2347414"/>
              <a:gd name="connsiteX63" fmla="*/ 4148916 w 12192000"/>
              <a:gd name="connsiteY63" fmla="*/ 2225081 h 2347414"/>
              <a:gd name="connsiteX64" fmla="*/ 4468337 w 12192000"/>
              <a:gd name="connsiteY64" fmla="*/ 2237813 h 2347414"/>
              <a:gd name="connsiteX65" fmla="*/ 4605375 w 12192000"/>
              <a:gd name="connsiteY65" fmla="*/ 2240232 h 2347414"/>
              <a:gd name="connsiteX66" fmla="*/ 4527647 w 12192000"/>
              <a:gd name="connsiteY66" fmla="*/ 2236412 h 2347414"/>
              <a:gd name="connsiteX67" fmla="*/ 4175589 w 12192000"/>
              <a:gd name="connsiteY67" fmla="*/ 2212985 h 2347414"/>
              <a:gd name="connsiteX68" fmla="*/ 3988255 w 12192000"/>
              <a:gd name="connsiteY68" fmla="*/ 2200253 h 2347414"/>
              <a:gd name="connsiteX69" fmla="*/ 3686492 w 12192000"/>
              <a:gd name="connsiteY69" fmla="*/ 2176062 h 2347414"/>
              <a:gd name="connsiteX70" fmla="*/ 3517320 w 12192000"/>
              <a:gd name="connsiteY70" fmla="*/ 2163330 h 2347414"/>
              <a:gd name="connsiteX71" fmla="*/ 3258357 w 12192000"/>
              <a:gd name="connsiteY71" fmla="*/ 2139519 h 2347414"/>
              <a:gd name="connsiteX72" fmla="*/ 3101506 w 12192000"/>
              <a:gd name="connsiteY72" fmla="*/ 2126787 h 2347414"/>
              <a:gd name="connsiteX73" fmla="*/ 2809395 w 12192000"/>
              <a:gd name="connsiteY73" fmla="*/ 2097502 h 2347414"/>
              <a:gd name="connsiteX74" fmla="*/ 2598566 w 12192000"/>
              <a:gd name="connsiteY74" fmla="*/ 2078532 h 2347414"/>
              <a:gd name="connsiteX75" fmla="*/ 2337444 w 12192000"/>
              <a:gd name="connsiteY75" fmla="*/ 2048611 h 2347414"/>
              <a:gd name="connsiteX76" fmla="*/ 2091054 w 12192000"/>
              <a:gd name="connsiteY76" fmla="*/ 2023146 h 2347414"/>
              <a:gd name="connsiteX77" fmla="*/ 1755761 w 12192000"/>
              <a:gd name="connsiteY77" fmla="*/ 1981384 h 2347414"/>
              <a:gd name="connsiteX78" fmla="*/ 1441169 w 12192000"/>
              <a:gd name="connsiteY78" fmla="*/ 1943824 h 2347414"/>
              <a:gd name="connsiteX79" fmla="*/ 1017607 w 12192000"/>
              <a:gd name="connsiteY79" fmla="*/ 1883345 h 2347414"/>
              <a:gd name="connsiteX80" fmla="*/ 594427 w 12192000"/>
              <a:gd name="connsiteY80" fmla="*/ 1821849 h 2347414"/>
              <a:gd name="connsiteX81" fmla="*/ 200711 w 12192000"/>
              <a:gd name="connsiteY81" fmla="*/ 1755132 h 2347414"/>
              <a:gd name="connsiteX82" fmla="*/ 0 w 12192000"/>
              <a:gd name="connsiteY82" fmla="*/ 1718743 h 23474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Lst>
            <a:rect l="l" t="t" r="r" b="b"/>
            <a:pathLst>
              <a:path w="12192000" h="2347414">
                <a:moveTo>
                  <a:pt x="0" y="0"/>
                </a:moveTo>
                <a:lnTo>
                  <a:pt x="12192000" y="0"/>
                </a:lnTo>
                <a:lnTo>
                  <a:pt x="12192000" y="1736458"/>
                </a:lnTo>
                <a:lnTo>
                  <a:pt x="11967601" y="1784034"/>
                </a:lnTo>
                <a:cubicBezTo>
                  <a:pt x="11589888" y="1859409"/>
                  <a:pt x="11209762" y="1923961"/>
                  <a:pt x="10829000" y="1983294"/>
                </a:cubicBezTo>
                <a:lnTo>
                  <a:pt x="10743779" y="1996027"/>
                </a:lnTo>
                <a:cubicBezTo>
                  <a:pt x="10772495" y="1996778"/>
                  <a:pt x="10801211" y="1993989"/>
                  <a:pt x="10829254" y="1987751"/>
                </a:cubicBezTo>
                <a:cubicBezTo>
                  <a:pt x="10835198" y="1988337"/>
                  <a:pt x="10841180" y="1988553"/>
                  <a:pt x="10847162" y="1988388"/>
                </a:cubicBezTo>
                <a:cubicBezTo>
                  <a:pt x="11090123" y="1968907"/>
                  <a:pt x="11332703" y="1945734"/>
                  <a:pt x="11575155" y="1921415"/>
                </a:cubicBezTo>
                <a:lnTo>
                  <a:pt x="12192000" y="1851213"/>
                </a:lnTo>
                <a:lnTo>
                  <a:pt x="12192000" y="1907356"/>
                </a:lnTo>
                <a:lnTo>
                  <a:pt x="12035532" y="1927033"/>
                </a:lnTo>
                <a:cubicBezTo>
                  <a:pt x="11882793" y="1944747"/>
                  <a:pt x="11729910" y="1961077"/>
                  <a:pt x="11576932" y="1976291"/>
                </a:cubicBezTo>
                <a:cubicBezTo>
                  <a:pt x="11260690" y="2008122"/>
                  <a:pt x="10944193" y="2037279"/>
                  <a:pt x="10627316" y="2061470"/>
                </a:cubicBezTo>
                <a:cubicBezTo>
                  <a:pt x="10352985" y="2082351"/>
                  <a:pt x="10078401" y="2100431"/>
                  <a:pt x="9804196" y="2123478"/>
                </a:cubicBezTo>
                <a:cubicBezTo>
                  <a:pt x="9617118" y="2139137"/>
                  <a:pt x="9430675" y="2161674"/>
                  <a:pt x="9243851" y="2180008"/>
                </a:cubicBezTo>
                <a:cubicBezTo>
                  <a:pt x="9073157" y="2196433"/>
                  <a:pt x="8902207" y="2211966"/>
                  <a:pt x="8731259" y="2225081"/>
                </a:cubicBezTo>
                <a:cubicBezTo>
                  <a:pt x="8509507" y="2242054"/>
                  <a:pt x="8287667" y="2257586"/>
                  <a:pt x="8065752" y="2271681"/>
                </a:cubicBezTo>
                <a:cubicBezTo>
                  <a:pt x="7929984" y="2280466"/>
                  <a:pt x="7793961" y="2285814"/>
                  <a:pt x="7658065" y="2292562"/>
                </a:cubicBezTo>
                <a:cubicBezTo>
                  <a:pt x="7282640" y="2311661"/>
                  <a:pt x="6906704" y="2314208"/>
                  <a:pt x="6531024" y="2324138"/>
                </a:cubicBezTo>
                <a:cubicBezTo>
                  <a:pt x="6413417" y="2327322"/>
                  <a:pt x="6295937" y="2338399"/>
                  <a:pt x="6178331" y="2345655"/>
                </a:cubicBezTo>
                <a:cubicBezTo>
                  <a:pt x="6111271" y="2349730"/>
                  <a:pt x="6044342" y="2345655"/>
                  <a:pt x="5977282" y="2344127"/>
                </a:cubicBezTo>
                <a:cubicBezTo>
                  <a:pt x="5774073" y="2338908"/>
                  <a:pt x="5570866" y="2334960"/>
                  <a:pt x="5367658" y="2329230"/>
                </a:cubicBezTo>
                <a:cubicBezTo>
                  <a:pt x="5040746" y="2319809"/>
                  <a:pt x="4713963" y="2306274"/>
                  <a:pt x="4387306" y="2288614"/>
                </a:cubicBezTo>
                <a:cubicBezTo>
                  <a:pt x="4318342" y="2284796"/>
                  <a:pt x="4249253" y="2284286"/>
                  <a:pt x="4180287" y="2280211"/>
                </a:cubicBezTo>
                <a:cubicBezTo>
                  <a:pt x="4067634" y="2273463"/>
                  <a:pt x="3954980" y="2265060"/>
                  <a:pt x="3842199" y="2257039"/>
                </a:cubicBezTo>
                <a:cubicBezTo>
                  <a:pt x="3804988" y="2254492"/>
                  <a:pt x="3767648" y="2254620"/>
                  <a:pt x="3730309" y="2251182"/>
                </a:cubicBezTo>
                <a:cubicBezTo>
                  <a:pt x="3628704" y="2242142"/>
                  <a:pt x="3527101" y="2238449"/>
                  <a:pt x="3425496" y="2231320"/>
                </a:cubicBezTo>
                <a:cubicBezTo>
                  <a:pt x="3308906" y="2222534"/>
                  <a:pt x="3192569" y="2211330"/>
                  <a:pt x="3076106" y="2201781"/>
                </a:cubicBezTo>
                <a:cubicBezTo>
                  <a:pt x="2990757" y="2194905"/>
                  <a:pt x="2905157" y="2190067"/>
                  <a:pt x="2819682" y="2182427"/>
                </a:cubicBezTo>
                <a:cubicBezTo>
                  <a:pt x="2721507" y="2173515"/>
                  <a:pt x="2623586" y="2162311"/>
                  <a:pt x="2525539" y="2152888"/>
                </a:cubicBezTo>
                <a:cubicBezTo>
                  <a:pt x="2454289" y="2145886"/>
                  <a:pt x="2383038" y="2140920"/>
                  <a:pt x="2311915" y="2133536"/>
                </a:cubicBezTo>
                <a:cubicBezTo>
                  <a:pt x="2225933" y="2124749"/>
                  <a:pt x="2140204" y="2114182"/>
                  <a:pt x="2054223" y="2104760"/>
                </a:cubicBezTo>
                <a:cubicBezTo>
                  <a:pt x="1990719" y="2097758"/>
                  <a:pt x="1928233" y="2092028"/>
                  <a:pt x="1865367" y="2084770"/>
                </a:cubicBezTo>
                <a:cubicBezTo>
                  <a:pt x="1786622" y="2075603"/>
                  <a:pt x="1708006" y="2065545"/>
                  <a:pt x="1629263" y="2055996"/>
                </a:cubicBezTo>
                <a:cubicBezTo>
                  <a:pt x="1572492" y="2049120"/>
                  <a:pt x="1515595" y="2043264"/>
                  <a:pt x="1458823" y="2035751"/>
                </a:cubicBezTo>
                <a:cubicBezTo>
                  <a:pt x="1386303" y="2026585"/>
                  <a:pt x="1313784" y="2016780"/>
                  <a:pt x="1241390" y="2007103"/>
                </a:cubicBezTo>
                <a:lnTo>
                  <a:pt x="1047453" y="1980748"/>
                </a:lnTo>
                <a:cubicBezTo>
                  <a:pt x="969980" y="1970180"/>
                  <a:pt x="892254" y="1960377"/>
                  <a:pt x="814907" y="1949045"/>
                </a:cubicBezTo>
                <a:cubicBezTo>
                  <a:pt x="740609" y="1938094"/>
                  <a:pt x="666692" y="1925744"/>
                  <a:pt x="592649" y="1913776"/>
                </a:cubicBezTo>
                <a:cubicBezTo>
                  <a:pt x="509587" y="1900280"/>
                  <a:pt x="426653" y="1886274"/>
                  <a:pt x="343591" y="1872650"/>
                </a:cubicBezTo>
                <a:cubicBezTo>
                  <a:pt x="240972" y="1855716"/>
                  <a:pt x="138225" y="1839673"/>
                  <a:pt x="35731" y="1821722"/>
                </a:cubicBezTo>
                <a:lnTo>
                  <a:pt x="0" y="1814848"/>
                </a:lnTo>
                <a:lnTo>
                  <a:pt x="0" y="1758489"/>
                </a:lnTo>
                <a:lnTo>
                  <a:pt x="274248" y="1808735"/>
                </a:lnTo>
                <a:cubicBezTo>
                  <a:pt x="348926" y="1821467"/>
                  <a:pt x="423604" y="1832798"/>
                  <a:pt x="498157" y="1846167"/>
                </a:cubicBezTo>
                <a:cubicBezTo>
                  <a:pt x="572708" y="1859536"/>
                  <a:pt x="647896" y="1867813"/>
                  <a:pt x="722828" y="1878635"/>
                </a:cubicBezTo>
                <a:cubicBezTo>
                  <a:pt x="797762" y="1889457"/>
                  <a:pt x="874219" y="1901426"/>
                  <a:pt x="949913" y="1912375"/>
                </a:cubicBezTo>
                <a:cubicBezTo>
                  <a:pt x="1031704" y="1924343"/>
                  <a:pt x="1113496" y="1935802"/>
                  <a:pt x="1195414" y="1947516"/>
                </a:cubicBezTo>
                <a:cubicBezTo>
                  <a:pt x="1244566" y="1954519"/>
                  <a:pt x="1293589" y="1962285"/>
                  <a:pt x="1342867" y="1968397"/>
                </a:cubicBezTo>
                <a:cubicBezTo>
                  <a:pt x="1401162" y="1975656"/>
                  <a:pt x="1459712" y="1981130"/>
                  <a:pt x="1518007" y="1988006"/>
                </a:cubicBezTo>
                <a:cubicBezTo>
                  <a:pt x="1579224" y="1995263"/>
                  <a:pt x="1640186" y="2003411"/>
                  <a:pt x="1701403" y="2010669"/>
                </a:cubicBezTo>
                <a:cubicBezTo>
                  <a:pt x="1762618" y="2017926"/>
                  <a:pt x="1820279" y="2024292"/>
                  <a:pt x="1879210" y="2031167"/>
                </a:cubicBezTo>
                <a:cubicBezTo>
                  <a:pt x="1942712" y="2038425"/>
                  <a:pt x="2006214" y="2046064"/>
                  <a:pt x="2068702" y="2052940"/>
                </a:cubicBezTo>
                <a:cubicBezTo>
                  <a:pt x="2116455" y="2058160"/>
                  <a:pt x="2164335" y="2062362"/>
                  <a:pt x="2212090" y="2067583"/>
                </a:cubicBezTo>
                <a:cubicBezTo>
                  <a:pt x="2280419" y="2074967"/>
                  <a:pt x="2348493" y="2085152"/>
                  <a:pt x="2416949" y="2089609"/>
                </a:cubicBezTo>
                <a:cubicBezTo>
                  <a:pt x="2472070" y="2093302"/>
                  <a:pt x="2526936" y="2099540"/>
                  <a:pt x="2582055" y="2105397"/>
                </a:cubicBezTo>
                <a:cubicBezTo>
                  <a:pt x="2655337" y="2113291"/>
                  <a:pt x="2729001" y="2119785"/>
                  <a:pt x="2802282" y="2126405"/>
                </a:cubicBezTo>
                <a:cubicBezTo>
                  <a:pt x="2862991" y="2131753"/>
                  <a:pt x="2924207" y="2136337"/>
                  <a:pt x="2984916" y="2141684"/>
                </a:cubicBezTo>
                <a:cubicBezTo>
                  <a:pt x="3070516" y="2149324"/>
                  <a:pt x="3156373" y="2152888"/>
                  <a:pt x="3241847" y="2164094"/>
                </a:cubicBezTo>
                <a:cubicBezTo>
                  <a:pt x="3307255" y="2172624"/>
                  <a:pt x="3374060" y="2169822"/>
                  <a:pt x="3439848" y="2176826"/>
                </a:cubicBezTo>
                <a:cubicBezTo>
                  <a:pt x="3512622" y="2184592"/>
                  <a:pt x="3585777" y="2186247"/>
                  <a:pt x="3658678" y="2194523"/>
                </a:cubicBezTo>
                <a:cubicBezTo>
                  <a:pt x="3731578" y="2202800"/>
                  <a:pt x="3807019" y="2201781"/>
                  <a:pt x="3881317" y="2206491"/>
                </a:cubicBezTo>
                <a:cubicBezTo>
                  <a:pt x="3970222" y="2212094"/>
                  <a:pt x="4059124" y="2223552"/>
                  <a:pt x="4148916" y="2225081"/>
                </a:cubicBezTo>
                <a:cubicBezTo>
                  <a:pt x="4255600" y="2226736"/>
                  <a:pt x="4361779" y="2236539"/>
                  <a:pt x="4468337" y="2237813"/>
                </a:cubicBezTo>
                <a:cubicBezTo>
                  <a:pt x="4511390" y="2238577"/>
                  <a:pt x="4554190" y="2246852"/>
                  <a:pt x="4605375" y="2240232"/>
                </a:cubicBezTo>
                <a:cubicBezTo>
                  <a:pt x="4574131" y="2238704"/>
                  <a:pt x="4550762" y="2237940"/>
                  <a:pt x="4527647" y="2236412"/>
                </a:cubicBezTo>
                <a:cubicBezTo>
                  <a:pt x="4410293" y="2228773"/>
                  <a:pt x="4292942" y="2220751"/>
                  <a:pt x="4175589" y="2212985"/>
                </a:cubicBezTo>
                <a:cubicBezTo>
                  <a:pt x="4113101" y="2208783"/>
                  <a:pt x="4050615" y="2205219"/>
                  <a:pt x="3988255" y="2200253"/>
                </a:cubicBezTo>
                <a:cubicBezTo>
                  <a:pt x="3887668" y="2192487"/>
                  <a:pt x="3787079" y="2184082"/>
                  <a:pt x="3686492" y="2176062"/>
                </a:cubicBezTo>
                <a:cubicBezTo>
                  <a:pt x="3630102" y="2171605"/>
                  <a:pt x="3573711" y="2168040"/>
                  <a:pt x="3517320" y="2163330"/>
                </a:cubicBezTo>
                <a:cubicBezTo>
                  <a:pt x="3430958" y="2155689"/>
                  <a:pt x="3344721" y="2147159"/>
                  <a:pt x="3258357" y="2139519"/>
                </a:cubicBezTo>
                <a:cubicBezTo>
                  <a:pt x="3206031" y="2134809"/>
                  <a:pt x="3153705" y="2131371"/>
                  <a:pt x="3101506" y="2126787"/>
                </a:cubicBezTo>
                <a:cubicBezTo>
                  <a:pt x="3004220" y="2117365"/>
                  <a:pt x="2907061" y="2106798"/>
                  <a:pt x="2809395" y="2097502"/>
                </a:cubicBezTo>
                <a:cubicBezTo>
                  <a:pt x="2739161" y="2090628"/>
                  <a:pt x="2668673" y="2085916"/>
                  <a:pt x="2598566" y="2078532"/>
                </a:cubicBezTo>
                <a:cubicBezTo>
                  <a:pt x="2511441" y="2069365"/>
                  <a:pt x="2424569" y="2058160"/>
                  <a:pt x="2337444" y="2048611"/>
                </a:cubicBezTo>
                <a:cubicBezTo>
                  <a:pt x="2255399" y="2039699"/>
                  <a:pt x="2173099" y="2032950"/>
                  <a:pt x="2091054" y="2023146"/>
                </a:cubicBezTo>
                <a:cubicBezTo>
                  <a:pt x="1979162" y="2010414"/>
                  <a:pt x="1867524" y="1995008"/>
                  <a:pt x="1755761" y="1981384"/>
                </a:cubicBezTo>
                <a:cubicBezTo>
                  <a:pt x="1650982" y="1968652"/>
                  <a:pt x="1545821" y="1957830"/>
                  <a:pt x="1441169" y="1943824"/>
                </a:cubicBezTo>
                <a:cubicBezTo>
                  <a:pt x="1299813" y="1924980"/>
                  <a:pt x="1158837" y="1903718"/>
                  <a:pt x="1017607" y="1883345"/>
                </a:cubicBezTo>
                <a:cubicBezTo>
                  <a:pt x="876378" y="1862974"/>
                  <a:pt x="735402" y="1844003"/>
                  <a:pt x="594427" y="1821849"/>
                </a:cubicBezTo>
                <a:cubicBezTo>
                  <a:pt x="462850" y="1801222"/>
                  <a:pt x="331526" y="1778304"/>
                  <a:pt x="200711" y="1755132"/>
                </a:cubicBezTo>
                <a:lnTo>
                  <a:pt x="0" y="1718743"/>
                </a:lnTo>
                <a:close/>
              </a:path>
            </a:pathLst>
          </a:custGeom>
          <a:solidFill>
            <a:srgbClr val="BD9A85"/>
          </a:solidFill>
          <a:ln w="8199" cap="flat">
            <a:noFill/>
            <a:prstDash val="solid"/>
            <a:miter/>
          </a:ln>
        </p:spPr>
        <p:txBody>
          <a:bodyPr rtlCol="0" anchor="ctr"/>
          <a:lstStyle/>
          <a:p>
            <a:endParaRPr lang="en-US"/>
          </a:p>
        </p:txBody>
      </p:sp>
      <p:sp>
        <p:nvSpPr>
          <p:cNvPr id="2" name="Title 1">
            <a:extLst>
              <a:ext uri="{FF2B5EF4-FFF2-40B4-BE49-F238E27FC236}">
                <a16:creationId xmlns:a16="http://schemas.microsoft.com/office/drawing/2014/main" id="{2E7321E8-5BA8-DB49-BBE0-9769D155EC44}"/>
              </a:ext>
            </a:extLst>
          </p:cNvPr>
          <p:cNvSpPr>
            <a:spLocks noGrp="1"/>
          </p:cNvSpPr>
          <p:nvPr>
            <p:ph type="title"/>
          </p:nvPr>
        </p:nvSpPr>
        <p:spPr>
          <a:xfrm>
            <a:off x="838200" y="401221"/>
            <a:ext cx="10515600" cy="1348065"/>
          </a:xfrm>
        </p:spPr>
        <p:txBody>
          <a:bodyPr>
            <a:normAutofit/>
          </a:bodyPr>
          <a:lstStyle/>
          <a:p>
            <a:pPr>
              <a:lnSpc>
                <a:spcPct val="90000"/>
              </a:lnSpc>
            </a:pPr>
            <a:r>
              <a:rPr lang="en-CA" sz="4300">
                <a:solidFill>
                  <a:schemeClr val="bg1"/>
                </a:solidFill>
              </a:rPr>
              <a:t>How have online platforms changed your friendship group?</a:t>
            </a:r>
          </a:p>
        </p:txBody>
      </p:sp>
      <p:graphicFrame>
        <p:nvGraphicFramePr>
          <p:cNvPr id="12" name="Content Placeholder 2">
            <a:extLst>
              <a:ext uri="{FF2B5EF4-FFF2-40B4-BE49-F238E27FC236}">
                <a16:creationId xmlns:a16="http://schemas.microsoft.com/office/drawing/2014/main" id="{45FDD402-8B3E-BDC9-A765-E5E5CBC715CD}"/>
              </a:ext>
            </a:extLst>
          </p:cNvPr>
          <p:cNvGraphicFramePr>
            <a:graphicFrameLocks noGrp="1"/>
          </p:cNvGraphicFramePr>
          <p:nvPr>
            <p:ph idx="1"/>
            <p:extLst>
              <p:ext uri="{D42A27DB-BD31-4B8C-83A1-F6EECF244321}">
                <p14:modId xmlns:p14="http://schemas.microsoft.com/office/powerpoint/2010/main" val="2596955303"/>
              </p:ext>
            </p:extLst>
          </p:nvPr>
        </p:nvGraphicFramePr>
        <p:xfrm>
          <a:off x="838200" y="2748635"/>
          <a:ext cx="10515600" cy="323716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610055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43DAA0EF-336D-4CDC-A9A2-8460363E27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FD079A19-B31E-4129-A464-7547FF05AE3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4090556" cy="6858000"/>
          </a:xfrm>
          <a:custGeom>
            <a:avLst/>
            <a:gdLst>
              <a:gd name="connsiteX0" fmla="*/ 0 w 4090556"/>
              <a:gd name="connsiteY0" fmla="*/ 0 h 6858000"/>
              <a:gd name="connsiteX1" fmla="*/ 4077555 w 4090556"/>
              <a:gd name="connsiteY1" fmla="*/ 0 h 6858000"/>
              <a:gd name="connsiteX2" fmla="*/ 4077574 w 4090556"/>
              <a:gd name="connsiteY2" fmla="*/ 720 h 6858000"/>
              <a:gd name="connsiteX3" fmla="*/ 4075790 w 4090556"/>
              <a:gd name="connsiteY3" fmla="*/ 575485 h 6858000"/>
              <a:gd name="connsiteX4" fmla="*/ 4076555 w 4090556"/>
              <a:gd name="connsiteY4" fmla="*/ 932245 h 6858000"/>
              <a:gd name="connsiteX5" fmla="*/ 4076555 w 4090556"/>
              <a:gd name="connsiteY5" fmla="*/ 1286711 h 6858000"/>
              <a:gd name="connsiteX6" fmla="*/ 4082288 w 4090556"/>
              <a:gd name="connsiteY6" fmla="*/ 1595180 h 6858000"/>
              <a:gd name="connsiteX7" fmla="*/ 4078211 w 4090556"/>
              <a:gd name="connsiteY7" fmla="*/ 2133123 h 6858000"/>
              <a:gd name="connsiteX8" fmla="*/ 4071968 w 4090556"/>
              <a:gd name="connsiteY8" fmla="*/ 2946025 h 6858000"/>
              <a:gd name="connsiteX9" fmla="*/ 4068401 w 4090556"/>
              <a:gd name="connsiteY9" fmla="*/ 3502061 h 6858000"/>
              <a:gd name="connsiteX10" fmla="*/ 4087513 w 4090556"/>
              <a:gd name="connsiteY10" fmla="*/ 4076061 h 6858000"/>
              <a:gd name="connsiteX11" fmla="*/ 4076938 w 4090556"/>
              <a:gd name="connsiteY11" fmla="*/ 4442632 h 6858000"/>
              <a:gd name="connsiteX12" fmla="*/ 4071459 w 4090556"/>
              <a:gd name="connsiteY12" fmla="*/ 4827550 h 6858000"/>
              <a:gd name="connsiteX13" fmla="*/ 4071459 w 4090556"/>
              <a:gd name="connsiteY13" fmla="*/ 5019945 h 6858000"/>
              <a:gd name="connsiteX14" fmla="*/ 4084200 w 4090556"/>
              <a:gd name="connsiteY14" fmla="*/ 5490104 h 6858000"/>
              <a:gd name="connsiteX15" fmla="*/ 4077446 w 4090556"/>
              <a:gd name="connsiteY15" fmla="*/ 5844569 h 6858000"/>
              <a:gd name="connsiteX16" fmla="*/ 4082544 w 4090556"/>
              <a:gd name="connsiteY16" fmla="*/ 6260195 h 6858000"/>
              <a:gd name="connsiteX17" fmla="*/ 4086110 w 4090556"/>
              <a:gd name="connsiteY17" fmla="*/ 6706145 h 6858000"/>
              <a:gd name="connsiteX18" fmla="*/ 4086135 w 4090556"/>
              <a:gd name="connsiteY18" fmla="*/ 6794562 h 6858000"/>
              <a:gd name="connsiteX19" fmla="*/ 4080334 w 4090556"/>
              <a:gd name="connsiteY19" fmla="*/ 6858000 h 6858000"/>
              <a:gd name="connsiteX20" fmla="*/ 0 w 4090556"/>
              <a:gd name="connsiteY20"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4090556" h="6858000">
                <a:moveTo>
                  <a:pt x="0" y="0"/>
                </a:moveTo>
                <a:lnTo>
                  <a:pt x="4077555" y="0"/>
                </a:lnTo>
                <a:lnTo>
                  <a:pt x="4077574" y="720"/>
                </a:lnTo>
                <a:cubicBezTo>
                  <a:pt x="4079358" y="192351"/>
                  <a:pt x="4064960" y="384364"/>
                  <a:pt x="4075790" y="575485"/>
                </a:cubicBezTo>
                <a:cubicBezTo>
                  <a:pt x="4082544" y="694108"/>
                  <a:pt x="4081269" y="814132"/>
                  <a:pt x="4076555" y="932245"/>
                </a:cubicBezTo>
                <a:cubicBezTo>
                  <a:pt x="4071840" y="1050357"/>
                  <a:pt x="4065470" y="1168597"/>
                  <a:pt x="4076555" y="1286711"/>
                </a:cubicBezTo>
                <a:cubicBezTo>
                  <a:pt x="4084710" y="1389317"/>
                  <a:pt x="4086621" y="1492332"/>
                  <a:pt x="4082288" y="1595180"/>
                </a:cubicBezTo>
                <a:cubicBezTo>
                  <a:pt x="4077319" y="1774452"/>
                  <a:pt x="4067637" y="1953851"/>
                  <a:pt x="4078211" y="2133123"/>
                </a:cubicBezTo>
                <a:cubicBezTo>
                  <a:pt x="4094393" y="2404260"/>
                  <a:pt x="4084710" y="2675143"/>
                  <a:pt x="4071968" y="2946025"/>
                </a:cubicBezTo>
                <a:cubicBezTo>
                  <a:pt x="4063049" y="3131413"/>
                  <a:pt x="4055659" y="3316673"/>
                  <a:pt x="4068401" y="3502061"/>
                </a:cubicBezTo>
                <a:cubicBezTo>
                  <a:pt x="4081396" y="3693182"/>
                  <a:pt x="4097323" y="3884176"/>
                  <a:pt x="4087513" y="4076061"/>
                </a:cubicBezTo>
                <a:cubicBezTo>
                  <a:pt x="4081142" y="4198251"/>
                  <a:pt x="4069037" y="4320315"/>
                  <a:pt x="4076938" y="4442632"/>
                </a:cubicBezTo>
                <a:cubicBezTo>
                  <a:pt x="4083270" y="4570925"/>
                  <a:pt x="4081435" y="4699486"/>
                  <a:pt x="4071459" y="4827550"/>
                </a:cubicBezTo>
                <a:cubicBezTo>
                  <a:pt x="4065725" y="4891550"/>
                  <a:pt x="4065725" y="4955945"/>
                  <a:pt x="4071459" y="5019945"/>
                </a:cubicBezTo>
                <a:cubicBezTo>
                  <a:pt x="4087742" y="5176105"/>
                  <a:pt x="4091997" y="5333296"/>
                  <a:pt x="4084200" y="5490104"/>
                </a:cubicBezTo>
                <a:cubicBezTo>
                  <a:pt x="4079740" y="5608217"/>
                  <a:pt x="4071968" y="5726202"/>
                  <a:pt x="4077446" y="5844569"/>
                </a:cubicBezTo>
                <a:cubicBezTo>
                  <a:pt x="4083944" y="5983069"/>
                  <a:pt x="4088914" y="6121696"/>
                  <a:pt x="4082544" y="6260195"/>
                </a:cubicBezTo>
                <a:cubicBezTo>
                  <a:pt x="4075841" y="6408803"/>
                  <a:pt x="4077026" y="6557662"/>
                  <a:pt x="4086110" y="6706145"/>
                </a:cubicBezTo>
                <a:cubicBezTo>
                  <a:pt x="4087467" y="6735616"/>
                  <a:pt x="4087474" y="6765120"/>
                  <a:pt x="4086135" y="6794562"/>
                </a:cubicBezTo>
                <a:lnTo>
                  <a:pt x="4080334" y="6858000"/>
                </a:lnTo>
                <a:lnTo>
                  <a:pt x="0" y="6858000"/>
                </a:lnTo>
                <a:close/>
              </a:path>
            </a:pathLst>
          </a:custGeom>
          <a:solidFill>
            <a:srgbClr val="BD9A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4BC408F9-2090-7F00-4F08-2E993A05AE90}"/>
              </a:ext>
            </a:extLst>
          </p:cNvPr>
          <p:cNvSpPr>
            <a:spLocks noGrp="1"/>
          </p:cNvSpPr>
          <p:nvPr>
            <p:ph type="title"/>
          </p:nvPr>
        </p:nvSpPr>
        <p:spPr>
          <a:xfrm>
            <a:off x="635001" y="640823"/>
            <a:ext cx="3103194" cy="5583148"/>
          </a:xfrm>
        </p:spPr>
        <p:txBody>
          <a:bodyPr anchor="ctr">
            <a:normAutofit/>
          </a:bodyPr>
          <a:lstStyle/>
          <a:p>
            <a:pPr>
              <a:lnSpc>
                <a:spcPct val="90000"/>
              </a:lnSpc>
            </a:pPr>
            <a:r>
              <a:rPr lang="en-CA" sz="4400">
                <a:solidFill>
                  <a:schemeClr val="bg1"/>
                </a:solidFill>
              </a:rPr>
              <a:t>Have Social Media Platforms changed the amount of empathy we have?</a:t>
            </a:r>
          </a:p>
        </p:txBody>
      </p:sp>
      <p:sp>
        <p:nvSpPr>
          <p:cNvPr id="31" name="Content Placeholder 30">
            <a:extLst>
              <a:ext uri="{FF2B5EF4-FFF2-40B4-BE49-F238E27FC236}">
                <a16:creationId xmlns:a16="http://schemas.microsoft.com/office/drawing/2014/main" id="{1C4A988A-0D06-08C2-770C-AAF76ABC424C}"/>
              </a:ext>
            </a:extLst>
          </p:cNvPr>
          <p:cNvSpPr>
            <a:spLocks noGrp="1"/>
          </p:cNvSpPr>
          <p:nvPr>
            <p:ph idx="1"/>
          </p:nvPr>
        </p:nvSpPr>
        <p:spPr>
          <a:xfrm>
            <a:off x="4176963" y="84543"/>
            <a:ext cx="7557837" cy="5806038"/>
          </a:xfrm>
        </p:spPr>
        <p:txBody>
          <a:bodyPr vert="horz" lIns="91440" tIns="45720" rIns="91440" bIns="45720" rtlCol="0" anchor="t">
            <a:normAutofit/>
          </a:bodyPr>
          <a:lstStyle/>
          <a:p>
            <a:pPr marL="457200" lvl="1" indent="0">
              <a:buNone/>
            </a:pPr>
            <a:r>
              <a:rPr lang="en-US" sz="3600" b="1">
                <a:latin typeface="Baguet Script"/>
                <a:ea typeface="Cambria"/>
              </a:rPr>
              <a:t>The way people portray themselves on Social Media is often not what their real lives are like. </a:t>
            </a:r>
          </a:p>
          <a:p>
            <a:pPr marL="457200" lvl="1" indent="0">
              <a:buNone/>
            </a:pPr>
            <a:r>
              <a:rPr lang="en-US" sz="3600" b="1">
                <a:latin typeface="Baguet Script"/>
                <a:ea typeface="Cambria"/>
              </a:rPr>
              <a:t>Insta-lie</a:t>
            </a:r>
          </a:p>
        </p:txBody>
      </p:sp>
      <p:pic>
        <p:nvPicPr>
          <p:cNvPr id="42" name="Online Media 3" title="Are You Living an Insta Lie? Social Media Vs. Reality">
            <a:hlinkClick r:id="" action="ppaction://media"/>
            <a:extLst>
              <a:ext uri="{FF2B5EF4-FFF2-40B4-BE49-F238E27FC236}">
                <a16:creationId xmlns:a16="http://schemas.microsoft.com/office/drawing/2014/main" id="{F72D2FFA-5DF6-0FF8-CDC8-5484CE8949E6}"/>
              </a:ext>
            </a:extLst>
          </p:cNvPr>
          <p:cNvPicPr>
            <a:picLocks noRot="1" noChangeAspect="1"/>
          </p:cNvPicPr>
          <p:nvPr>
            <a:videoFile r:link="rId1"/>
          </p:nvPr>
        </p:nvPicPr>
        <p:blipFill>
          <a:blip r:embed="rId4"/>
          <a:stretch>
            <a:fillRect/>
          </a:stretch>
        </p:blipFill>
        <p:spPr>
          <a:xfrm>
            <a:off x="4507748" y="3172076"/>
            <a:ext cx="7437688" cy="3571122"/>
          </a:xfrm>
          <a:prstGeom prst="rect">
            <a:avLst/>
          </a:prstGeom>
        </p:spPr>
      </p:pic>
    </p:spTree>
    <p:extLst>
      <p:ext uri="{BB962C8B-B14F-4D97-AF65-F5344CB8AC3E}">
        <p14:creationId xmlns:p14="http://schemas.microsoft.com/office/powerpoint/2010/main" val="8517449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2"/>
                                        </p:tgtEl>
                                      </p:cBhvr>
                                    </p:cmd>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42"/>
                    </p:tgtEl>
                  </p:cond>
                </p:stCondLst>
                <p:endSync evt="end" delay="0">
                  <p:rtn val="all"/>
                </p:endSync>
                <p:childTnLst>
                  <p:par>
                    <p:cTn id="8" fill="hold">
                      <p:stCondLst>
                        <p:cond delay="0"/>
                      </p:stCondLst>
                      <p:childTnLst>
                        <p:par>
                          <p:cTn id="9" fill="hold">
                            <p:stCondLst>
                              <p:cond delay="0"/>
                            </p:stCondLst>
                            <p:childTnLst>
                              <p:par>
                                <p:cTn id="10" presetID="2" presetClass="mediacall" presetSubtype="0" fill="hold" nodeType="clickEffect">
                                  <p:stCondLst>
                                    <p:cond delay="0"/>
                                  </p:stCondLst>
                                  <p:childTnLst>
                                    <p:cmd type="call" cmd="togglePause">
                                      <p:cBhvr>
                                        <p:cTn id="11" dur="1" fill="hold"/>
                                        <p:tgtEl>
                                          <p:spTgt spid="42"/>
                                        </p:tgtEl>
                                      </p:cBhvr>
                                    </p:cmd>
                                  </p:childTnLst>
                                </p:cTn>
                              </p:par>
                            </p:childTnLst>
                          </p:cTn>
                        </p:par>
                      </p:childTnLst>
                    </p:cTn>
                  </p:par>
                </p:childTnLst>
              </p:cTn>
              <p:nextCondLst>
                <p:cond evt="onClick" delay="0">
                  <p:tgtEl>
                    <p:spTgt spid="42"/>
                  </p:tgtEl>
                </p:cond>
              </p:nextCondLst>
            </p:seq>
            <p:video>
              <p:cMediaNode vol="80000">
                <p:cTn id="12" fill="hold" display="0">
                  <p:stCondLst>
                    <p:cond delay="indefinite"/>
                  </p:stCondLst>
                </p:cTn>
                <p:tgtEl>
                  <p:spTgt spid="42"/>
                </p:tgtEl>
              </p:cMediaNode>
            </p:video>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7EA4A5A-017F-B826-6696-5749296B35A7}"/>
              </a:ext>
            </a:extLst>
          </p:cNvPr>
          <p:cNvSpPr>
            <a:spLocks noGrp="1"/>
          </p:cNvSpPr>
          <p:nvPr>
            <p:ph type="title"/>
          </p:nvPr>
        </p:nvSpPr>
        <p:spPr>
          <a:xfrm>
            <a:off x="587543" y="84389"/>
            <a:ext cx="10766257" cy="1135063"/>
          </a:xfrm>
        </p:spPr>
        <p:txBody>
          <a:bodyPr/>
          <a:lstStyle/>
          <a:p>
            <a:r>
              <a:rPr lang="en-US"/>
              <a:t>Things to consider:</a:t>
            </a:r>
          </a:p>
        </p:txBody>
      </p:sp>
      <p:sp>
        <p:nvSpPr>
          <p:cNvPr id="3" name="Content Placeholder 2">
            <a:extLst>
              <a:ext uri="{FF2B5EF4-FFF2-40B4-BE49-F238E27FC236}">
                <a16:creationId xmlns:a16="http://schemas.microsoft.com/office/drawing/2014/main" id="{DCDF1AD9-FEEE-226F-C8E6-7A4DB5DEC376}"/>
              </a:ext>
            </a:extLst>
          </p:cNvPr>
          <p:cNvSpPr>
            <a:spLocks noGrp="1"/>
          </p:cNvSpPr>
          <p:nvPr>
            <p:ph idx="1"/>
          </p:nvPr>
        </p:nvSpPr>
        <p:spPr/>
        <p:txBody>
          <a:bodyPr/>
          <a:lstStyle/>
          <a:p>
            <a:endParaRPr lang="en-US"/>
          </a:p>
        </p:txBody>
      </p:sp>
      <p:graphicFrame>
        <p:nvGraphicFramePr>
          <p:cNvPr id="17" name="Content Placeholder 2">
            <a:extLst>
              <a:ext uri="{FF2B5EF4-FFF2-40B4-BE49-F238E27FC236}">
                <a16:creationId xmlns:a16="http://schemas.microsoft.com/office/drawing/2014/main" id="{C7672B70-BB0C-5760-2F00-CC696E6B600F}"/>
              </a:ext>
            </a:extLst>
          </p:cNvPr>
          <p:cNvGraphicFramePr>
            <a:graphicFrameLocks noGrp="1"/>
          </p:cNvGraphicFramePr>
          <p:nvPr>
            <p:extLst>
              <p:ext uri="{D42A27DB-BD31-4B8C-83A1-F6EECF244321}">
                <p14:modId xmlns:p14="http://schemas.microsoft.com/office/powerpoint/2010/main" val="1748235362"/>
              </p:ext>
            </p:extLst>
          </p:nvPr>
        </p:nvGraphicFramePr>
        <p:xfrm>
          <a:off x="396861" y="1232375"/>
          <a:ext cx="11151669" cy="5536141"/>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43125719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3" name="Rectangle 32">
            <a:extLst>
              <a:ext uri="{FF2B5EF4-FFF2-40B4-BE49-F238E27FC236}">
                <a16:creationId xmlns:a16="http://schemas.microsoft.com/office/drawing/2014/main" id="{A6D37EE4-EA1B-46EE-A54B-5233C63C969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A96BFB2-5616-6694-08DC-7C212E5D81C4}"/>
              </a:ext>
            </a:extLst>
          </p:cNvPr>
          <p:cNvSpPr>
            <a:spLocks noGrp="1"/>
          </p:cNvSpPr>
          <p:nvPr>
            <p:ph type="title"/>
          </p:nvPr>
        </p:nvSpPr>
        <p:spPr>
          <a:xfrm>
            <a:off x="6094476" y="710546"/>
            <a:ext cx="5837831" cy="1604043"/>
          </a:xfrm>
        </p:spPr>
        <p:txBody>
          <a:bodyPr anchor="b">
            <a:normAutofit/>
          </a:bodyPr>
          <a:lstStyle/>
          <a:p>
            <a:r>
              <a:rPr lang="en-CA" sz="6000" dirty="0"/>
              <a:t>Bullying </a:t>
            </a:r>
          </a:p>
        </p:txBody>
      </p:sp>
      <p:pic>
        <p:nvPicPr>
          <p:cNvPr id="22" name="Picture 21" descr="Red toy person in front of two lines of white figures">
            <a:extLst>
              <a:ext uri="{FF2B5EF4-FFF2-40B4-BE49-F238E27FC236}">
                <a16:creationId xmlns:a16="http://schemas.microsoft.com/office/drawing/2014/main" id="{36A4FA91-A39E-408C-1F41-9DF736ACC4FF}"/>
              </a:ext>
            </a:extLst>
          </p:cNvPr>
          <p:cNvPicPr>
            <a:picLocks noChangeAspect="1"/>
          </p:cNvPicPr>
          <p:nvPr/>
        </p:nvPicPr>
        <p:blipFill rotWithShape="1">
          <a:blip r:embed="rId3"/>
          <a:srcRect l="11705" r="7802" b="3"/>
          <a:stretch/>
        </p:blipFill>
        <p:spPr>
          <a:xfrm>
            <a:off x="186954" y="710546"/>
            <a:ext cx="5279491" cy="4424065"/>
          </a:xfrm>
          <a:custGeom>
            <a:avLst/>
            <a:gdLst/>
            <a:ahLst/>
            <a:cxnLst/>
            <a:rect l="l" t="t" r="r" b="b"/>
            <a:pathLst>
              <a:path w="5531320" h="4424065">
                <a:moveTo>
                  <a:pt x="4292328" y="3931444"/>
                </a:moveTo>
                <a:cubicBezTo>
                  <a:pt x="3830135" y="4131325"/>
                  <a:pt x="3346708" y="4259111"/>
                  <a:pt x="2855653" y="4364392"/>
                </a:cubicBezTo>
                <a:lnTo>
                  <a:pt x="2855525" y="4364392"/>
                </a:lnTo>
                <a:cubicBezTo>
                  <a:pt x="3386634" y="4394018"/>
                  <a:pt x="3853531" y="4210158"/>
                  <a:pt x="4292328" y="3931444"/>
                </a:cubicBezTo>
                <a:close/>
                <a:moveTo>
                  <a:pt x="4302118" y="3923561"/>
                </a:moveTo>
                <a:lnTo>
                  <a:pt x="4301102" y="3924959"/>
                </a:lnTo>
                <a:lnTo>
                  <a:pt x="4302881" y="3924959"/>
                </a:lnTo>
                <a:close/>
                <a:moveTo>
                  <a:pt x="3885572" y="334733"/>
                </a:moveTo>
                <a:cubicBezTo>
                  <a:pt x="4046889" y="406840"/>
                  <a:pt x="4203653" y="488713"/>
                  <a:pt x="4355013" y="579880"/>
                </a:cubicBezTo>
                <a:cubicBezTo>
                  <a:pt x="4662082" y="768063"/>
                  <a:pt x="4933803" y="995790"/>
                  <a:pt x="5144619" y="1290779"/>
                </a:cubicBezTo>
                <a:cubicBezTo>
                  <a:pt x="5314365" y="1528042"/>
                  <a:pt x="5426258" y="1789591"/>
                  <a:pt x="5468598" y="2088522"/>
                </a:cubicBezTo>
                <a:cubicBezTo>
                  <a:pt x="5479330" y="2001424"/>
                  <a:pt x="5480182" y="1913385"/>
                  <a:pt x="5471141" y="1826083"/>
                </a:cubicBezTo>
                <a:cubicBezTo>
                  <a:pt x="5455337" y="1662962"/>
                  <a:pt x="5406307" y="1504799"/>
                  <a:pt x="5327080" y="1361348"/>
                </a:cubicBezTo>
                <a:cubicBezTo>
                  <a:pt x="5206160" y="1140233"/>
                  <a:pt x="5033362" y="965782"/>
                  <a:pt x="4833354" y="816507"/>
                </a:cubicBezTo>
                <a:cubicBezTo>
                  <a:pt x="4597235" y="640276"/>
                  <a:pt x="4336322" y="509438"/>
                  <a:pt x="4063457" y="400724"/>
                </a:cubicBezTo>
                <a:cubicBezTo>
                  <a:pt x="4033360" y="388607"/>
                  <a:pt x="4003060" y="376909"/>
                  <a:pt x="3972544" y="365631"/>
                </a:cubicBezTo>
                <a:cubicBezTo>
                  <a:pt x="3943680" y="354950"/>
                  <a:pt x="3914563" y="345033"/>
                  <a:pt x="3885572" y="334733"/>
                </a:cubicBezTo>
                <a:close/>
                <a:moveTo>
                  <a:pt x="3865737" y="329520"/>
                </a:moveTo>
                <a:cubicBezTo>
                  <a:pt x="3865737" y="329520"/>
                  <a:pt x="3865737" y="330410"/>
                  <a:pt x="3866500" y="330537"/>
                </a:cubicBezTo>
                <a:lnTo>
                  <a:pt x="3869806" y="330156"/>
                </a:lnTo>
                <a:close/>
                <a:moveTo>
                  <a:pt x="2219772" y="85645"/>
                </a:moveTo>
                <a:cubicBezTo>
                  <a:pt x="2206943" y="84005"/>
                  <a:pt x="2193910" y="85264"/>
                  <a:pt x="2181627" y="89333"/>
                </a:cubicBezTo>
                <a:cubicBezTo>
                  <a:pt x="1932920" y="125113"/>
                  <a:pt x="1690800" y="197118"/>
                  <a:pt x="1462972" y="303073"/>
                </a:cubicBezTo>
                <a:cubicBezTo>
                  <a:pt x="971789" y="529528"/>
                  <a:pt x="578130" y="865460"/>
                  <a:pt x="308698" y="1338461"/>
                </a:cubicBezTo>
                <a:cubicBezTo>
                  <a:pt x="180225" y="1561852"/>
                  <a:pt x="97653" y="1808638"/>
                  <a:pt x="65840" y="2064364"/>
                </a:cubicBezTo>
                <a:cubicBezTo>
                  <a:pt x="71943" y="2050505"/>
                  <a:pt x="77284" y="2036391"/>
                  <a:pt x="82115" y="2022150"/>
                </a:cubicBezTo>
                <a:cubicBezTo>
                  <a:pt x="170104" y="1763653"/>
                  <a:pt x="279580" y="1515073"/>
                  <a:pt x="423261" y="1282260"/>
                </a:cubicBezTo>
                <a:cubicBezTo>
                  <a:pt x="630770" y="945565"/>
                  <a:pt x="895371" y="664944"/>
                  <a:pt x="1231812" y="454001"/>
                </a:cubicBezTo>
                <a:cubicBezTo>
                  <a:pt x="1535193" y="263783"/>
                  <a:pt x="1866802" y="149729"/>
                  <a:pt x="2219772" y="85645"/>
                </a:cubicBezTo>
                <a:close/>
                <a:moveTo>
                  <a:pt x="2612541" y="836"/>
                </a:moveTo>
                <a:cubicBezTo>
                  <a:pt x="2715914" y="-4250"/>
                  <a:pt x="2831240" y="14695"/>
                  <a:pt x="2946311" y="35548"/>
                </a:cubicBezTo>
                <a:cubicBezTo>
                  <a:pt x="3291652" y="98106"/>
                  <a:pt x="3631144" y="182915"/>
                  <a:pt x="3961100" y="303581"/>
                </a:cubicBezTo>
                <a:cubicBezTo>
                  <a:pt x="4278341" y="419543"/>
                  <a:pt x="4581341" y="563350"/>
                  <a:pt x="4854588" y="764502"/>
                </a:cubicBezTo>
                <a:cubicBezTo>
                  <a:pt x="5067438" y="921152"/>
                  <a:pt x="5250408" y="1105521"/>
                  <a:pt x="5377813" y="1339732"/>
                </a:cubicBezTo>
                <a:cubicBezTo>
                  <a:pt x="5459812" y="1489986"/>
                  <a:pt x="5510304" y="1655396"/>
                  <a:pt x="5526198" y="1825829"/>
                </a:cubicBezTo>
                <a:cubicBezTo>
                  <a:pt x="5538277" y="1951327"/>
                  <a:pt x="5527342" y="2074917"/>
                  <a:pt x="5510558" y="2199398"/>
                </a:cubicBezTo>
                <a:cubicBezTo>
                  <a:pt x="5502967" y="2266991"/>
                  <a:pt x="5502713" y="2335195"/>
                  <a:pt x="5509796" y="2402839"/>
                </a:cubicBezTo>
                <a:cubicBezTo>
                  <a:pt x="5534208" y="2664197"/>
                  <a:pt x="5468472" y="2926051"/>
                  <a:pt x="5323520" y="3144890"/>
                </a:cubicBezTo>
                <a:cubicBezTo>
                  <a:pt x="5201340" y="3332234"/>
                  <a:pt x="5041042" y="3491719"/>
                  <a:pt x="4853062" y="3612932"/>
                </a:cubicBezTo>
                <a:cubicBezTo>
                  <a:pt x="4671110" y="3732072"/>
                  <a:pt x="4498566" y="3864563"/>
                  <a:pt x="4316359" y="3982940"/>
                </a:cubicBezTo>
                <a:cubicBezTo>
                  <a:pt x="4019717" y="4175573"/>
                  <a:pt x="3701077" y="4317347"/>
                  <a:pt x="3352557" y="4386771"/>
                </a:cubicBezTo>
                <a:cubicBezTo>
                  <a:pt x="3160954" y="4425590"/>
                  <a:pt x="2964456" y="4434173"/>
                  <a:pt x="2770207" y="4412201"/>
                </a:cubicBezTo>
                <a:cubicBezTo>
                  <a:pt x="2685525" y="4402537"/>
                  <a:pt x="2599953" y="4402410"/>
                  <a:pt x="2514889" y="4393637"/>
                </a:cubicBezTo>
                <a:cubicBezTo>
                  <a:pt x="2307137" y="4370851"/>
                  <a:pt x="2102209" y="4327277"/>
                  <a:pt x="1903167" y="4263562"/>
                </a:cubicBezTo>
                <a:cubicBezTo>
                  <a:pt x="1560623" y="4156119"/>
                  <a:pt x="1238932" y="4006972"/>
                  <a:pt x="948393" y="3794249"/>
                </a:cubicBezTo>
                <a:cubicBezTo>
                  <a:pt x="647554" y="3573897"/>
                  <a:pt x="396813" y="3308660"/>
                  <a:pt x="223634" y="2975526"/>
                </a:cubicBezTo>
                <a:cubicBezTo>
                  <a:pt x="129454" y="2796370"/>
                  <a:pt x="67150" y="2602198"/>
                  <a:pt x="39520" y="2401695"/>
                </a:cubicBezTo>
                <a:cubicBezTo>
                  <a:pt x="34510" y="2367555"/>
                  <a:pt x="26729" y="2333872"/>
                  <a:pt x="16252" y="2300991"/>
                </a:cubicBezTo>
                <a:cubicBezTo>
                  <a:pt x="-9179" y="2218598"/>
                  <a:pt x="-24" y="2135695"/>
                  <a:pt x="11801" y="2053556"/>
                </a:cubicBezTo>
                <a:cubicBezTo>
                  <a:pt x="93686" y="1480615"/>
                  <a:pt x="377868" y="1021983"/>
                  <a:pt x="812850" y="651084"/>
                </a:cubicBezTo>
                <a:cubicBezTo>
                  <a:pt x="1176755" y="340201"/>
                  <a:pt x="1598260" y="146042"/>
                  <a:pt x="2066810" y="52586"/>
                </a:cubicBezTo>
                <a:cubicBezTo>
                  <a:pt x="2154544" y="35039"/>
                  <a:pt x="2243041" y="23087"/>
                  <a:pt x="2332046" y="14441"/>
                </a:cubicBezTo>
                <a:cubicBezTo>
                  <a:pt x="2421052" y="5794"/>
                  <a:pt x="2508913" y="2107"/>
                  <a:pt x="2612541" y="836"/>
                </a:cubicBezTo>
                <a:close/>
              </a:path>
            </a:pathLst>
          </a:custGeom>
        </p:spPr>
      </p:pic>
      <p:sp>
        <p:nvSpPr>
          <p:cNvPr id="35" name="Rectangle 6">
            <a:extLst>
              <a:ext uri="{FF2B5EF4-FFF2-40B4-BE49-F238E27FC236}">
                <a16:creationId xmlns:a16="http://schemas.microsoft.com/office/drawing/2014/main" id="{3EB27620-B0B1-4232-A055-99D3476060C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183815" y="2895147"/>
            <a:ext cx="3474720" cy="27432"/>
          </a:xfrm>
          <a:custGeom>
            <a:avLst/>
            <a:gdLst>
              <a:gd name="connsiteX0" fmla="*/ 0 w 3474720"/>
              <a:gd name="connsiteY0" fmla="*/ 0 h 27432"/>
              <a:gd name="connsiteX1" fmla="*/ 660197 w 3474720"/>
              <a:gd name="connsiteY1" fmla="*/ 0 h 27432"/>
              <a:gd name="connsiteX2" fmla="*/ 1355141 w 3474720"/>
              <a:gd name="connsiteY2" fmla="*/ 0 h 27432"/>
              <a:gd name="connsiteX3" fmla="*/ 2084832 w 3474720"/>
              <a:gd name="connsiteY3" fmla="*/ 0 h 27432"/>
              <a:gd name="connsiteX4" fmla="*/ 2814523 w 3474720"/>
              <a:gd name="connsiteY4" fmla="*/ 0 h 27432"/>
              <a:gd name="connsiteX5" fmla="*/ 3474720 w 3474720"/>
              <a:gd name="connsiteY5" fmla="*/ 0 h 27432"/>
              <a:gd name="connsiteX6" fmla="*/ 3474720 w 3474720"/>
              <a:gd name="connsiteY6" fmla="*/ 27432 h 27432"/>
              <a:gd name="connsiteX7" fmla="*/ 2710282 w 3474720"/>
              <a:gd name="connsiteY7" fmla="*/ 27432 h 27432"/>
              <a:gd name="connsiteX8" fmla="*/ 1945843 w 3474720"/>
              <a:gd name="connsiteY8" fmla="*/ 27432 h 27432"/>
              <a:gd name="connsiteX9" fmla="*/ 1250899 w 3474720"/>
              <a:gd name="connsiteY9" fmla="*/ 27432 h 27432"/>
              <a:gd name="connsiteX10" fmla="*/ 0 w 3474720"/>
              <a:gd name="connsiteY10" fmla="*/ 27432 h 27432"/>
              <a:gd name="connsiteX11" fmla="*/ 0 w 3474720"/>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474720" h="27432" fill="none" extrusionOk="0">
                <a:moveTo>
                  <a:pt x="0" y="0"/>
                </a:moveTo>
                <a:cubicBezTo>
                  <a:pt x="307185" y="-8713"/>
                  <a:pt x="392307" y="-13121"/>
                  <a:pt x="660197" y="0"/>
                </a:cubicBezTo>
                <a:cubicBezTo>
                  <a:pt x="928087" y="13121"/>
                  <a:pt x="1167029" y="-2668"/>
                  <a:pt x="1355141" y="0"/>
                </a:cubicBezTo>
                <a:cubicBezTo>
                  <a:pt x="1543253" y="2668"/>
                  <a:pt x="1739408" y="-6709"/>
                  <a:pt x="2084832" y="0"/>
                </a:cubicBezTo>
                <a:cubicBezTo>
                  <a:pt x="2430256" y="6709"/>
                  <a:pt x="2538889" y="29706"/>
                  <a:pt x="2814523" y="0"/>
                </a:cubicBezTo>
                <a:cubicBezTo>
                  <a:pt x="3090157" y="-29706"/>
                  <a:pt x="3152920" y="-15446"/>
                  <a:pt x="3474720" y="0"/>
                </a:cubicBezTo>
                <a:cubicBezTo>
                  <a:pt x="3473554" y="7395"/>
                  <a:pt x="3474765" y="21864"/>
                  <a:pt x="3474720" y="27432"/>
                </a:cubicBezTo>
                <a:cubicBezTo>
                  <a:pt x="3275380" y="12730"/>
                  <a:pt x="2958934" y="10130"/>
                  <a:pt x="2710282" y="27432"/>
                </a:cubicBezTo>
                <a:cubicBezTo>
                  <a:pt x="2461630" y="44734"/>
                  <a:pt x="2131168" y="43757"/>
                  <a:pt x="1945843" y="27432"/>
                </a:cubicBezTo>
                <a:cubicBezTo>
                  <a:pt x="1760518" y="11107"/>
                  <a:pt x="1444829" y="-3738"/>
                  <a:pt x="1250899" y="27432"/>
                </a:cubicBezTo>
                <a:cubicBezTo>
                  <a:pt x="1056969" y="58602"/>
                  <a:pt x="444992" y="52761"/>
                  <a:pt x="0" y="27432"/>
                </a:cubicBezTo>
                <a:cubicBezTo>
                  <a:pt x="-503" y="20663"/>
                  <a:pt x="1168" y="5855"/>
                  <a:pt x="0" y="0"/>
                </a:cubicBezTo>
                <a:close/>
              </a:path>
              <a:path w="3474720" h="27432" stroke="0" extrusionOk="0">
                <a:moveTo>
                  <a:pt x="0" y="0"/>
                </a:moveTo>
                <a:cubicBezTo>
                  <a:pt x="300114" y="-5103"/>
                  <a:pt x="525093" y="-25284"/>
                  <a:pt x="660197" y="0"/>
                </a:cubicBezTo>
                <a:cubicBezTo>
                  <a:pt x="795301" y="25284"/>
                  <a:pt x="1023172" y="17955"/>
                  <a:pt x="1250899" y="0"/>
                </a:cubicBezTo>
                <a:cubicBezTo>
                  <a:pt x="1478626" y="-17955"/>
                  <a:pt x="1782079" y="-27844"/>
                  <a:pt x="2015338" y="0"/>
                </a:cubicBezTo>
                <a:cubicBezTo>
                  <a:pt x="2248597" y="27844"/>
                  <a:pt x="2491007" y="27648"/>
                  <a:pt x="2675534" y="0"/>
                </a:cubicBezTo>
                <a:cubicBezTo>
                  <a:pt x="2860061" y="-27648"/>
                  <a:pt x="3088679" y="-3661"/>
                  <a:pt x="3474720" y="0"/>
                </a:cubicBezTo>
                <a:cubicBezTo>
                  <a:pt x="3474913" y="12649"/>
                  <a:pt x="3473732" y="17989"/>
                  <a:pt x="3474720" y="27432"/>
                </a:cubicBezTo>
                <a:cubicBezTo>
                  <a:pt x="3317198" y="15714"/>
                  <a:pt x="2959205" y="52182"/>
                  <a:pt x="2779776" y="27432"/>
                </a:cubicBezTo>
                <a:cubicBezTo>
                  <a:pt x="2600347" y="2682"/>
                  <a:pt x="2382660" y="-684"/>
                  <a:pt x="2015338" y="27432"/>
                </a:cubicBezTo>
                <a:cubicBezTo>
                  <a:pt x="1648016" y="55548"/>
                  <a:pt x="1641073" y="39646"/>
                  <a:pt x="1424635" y="27432"/>
                </a:cubicBezTo>
                <a:cubicBezTo>
                  <a:pt x="1208197" y="15218"/>
                  <a:pt x="1021559" y="15893"/>
                  <a:pt x="729691" y="27432"/>
                </a:cubicBezTo>
                <a:cubicBezTo>
                  <a:pt x="437823" y="38971"/>
                  <a:pt x="153856" y="-2647"/>
                  <a:pt x="0" y="27432"/>
                </a:cubicBezTo>
                <a:cubicBezTo>
                  <a:pt x="1300" y="19678"/>
                  <a:pt x="-86" y="12044"/>
                  <a:pt x="0" y="0"/>
                </a:cubicBezTo>
                <a:close/>
              </a:path>
            </a:pathLst>
          </a:custGeom>
          <a:solidFill>
            <a:srgbClr val="BD9A85"/>
          </a:solidFill>
          <a:ln w="38100" cap="rnd">
            <a:solidFill>
              <a:srgbClr val="BD9A8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1711D9D8-396E-BD15-0351-754D0B775273}"/>
              </a:ext>
            </a:extLst>
          </p:cNvPr>
          <p:cNvSpPr>
            <a:spLocks noGrp="1"/>
          </p:cNvSpPr>
          <p:nvPr>
            <p:ph idx="1"/>
          </p:nvPr>
        </p:nvSpPr>
        <p:spPr>
          <a:xfrm>
            <a:off x="5653398" y="3164618"/>
            <a:ext cx="6719577" cy="3665950"/>
          </a:xfrm>
        </p:spPr>
        <p:txBody>
          <a:bodyPr anchor="t">
            <a:noAutofit/>
          </a:bodyPr>
          <a:lstStyle/>
          <a:p>
            <a:pPr marL="0" indent="0">
              <a:lnSpc>
                <a:spcPct val="100000"/>
              </a:lnSpc>
              <a:buNone/>
            </a:pPr>
            <a:r>
              <a:rPr lang="en-US" sz="2400" b="0" i="0" dirty="0">
                <a:effectLst/>
                <a:latin typeface="Modern Love" panose="04090805081005020601" pitchFamily="82" charset="0"/>
              </a:rPr>
              <a:t>Bullying is an ongoing and deliberate misuse of power in relationships through repeated verbal, physical and/or social </a:t>
            </a:r>
            <a:r>
              <a:rPr lang="en-US" sz="2400" b="0" i="0" dirty="0" err="1">
                <a:effectLst/>
                <a:latin typeface="Modern Love" panose="04090805081005020601" pitchFamily="82" charset="0"/>
              </a:rPr>
              <a:t>behaviour</a:t>
            </a:r>
            <a:r>
              <a:rPr lang="en-US" sz="2400" b="0" i="0" dirty="0">
                <a:effectLst/>
                <a:latin typeface="Modern Love" panose="04090805081005020601" pitchFamily="82" charset="0"/>
              </a:rPr>
              <a:t> that intends to cause physical, social and/or psychological harm. It can involve an individual or a group misusing their power, or perceived power, over one or more persons who feel unable to stop it from happening.</a:t>
            </a:r>
            <a:endParaRPr lang="en-CA" sz="2400" dirty="0">
              <a:latin typeface="Modern Love" panose="04090805081005020601" pitchFamily="82" charset="0"/>
            </a:endParaRPr>
          </a:p>
        </p:txBody>
      </p:sp>
    </p:spTree>
    <p:extLst>
      <p:ext uri="{BB962C8B-B14F-4D97-AF65-F5344CB8AC3E}">
        <p14:creationId xmlns:p14="http://schemas.microsoft.com/office/powerpoint/2010/main" val="37844446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11" name="Rectangle 10">
            <a:extLst>
              <a:ext uri="{FF2B5EF4-FFF2-40B4-BE49-F238E27FC236}">
                <a16:creationId xmlns:a16="http://schemas.microsoft.com/office/drawing/2014/main" id="{168AB93A-48BC-4C25-A3AD-C17B5A682A9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641B4EA-12D8-D6C2-8BB9-512D6556F9A6}"/>
              </a:ext>
            </a:extLst>
          </p:cNvPr>
          <p:cNvSpPr>
            <a:spLocks noGrp="1"/>
          </p:cNvSpPr>
          <p:nvPr>
            <p:ph type="title"/>
          </p:nvPr>
        </p:nvSpPr>
        <p:spPr>
          <a:xfrm>
            <a:off x="7998581" y="643467"/>
            <a:ext cx="3562483" cy="3024421"/>
          </a:xfrm>
        </p:spPr>
        <p:txBody>
          <a:bodyPr vert="horz" lIns="91440" tIns="45720" rIns="91440" bIns="45720" rtlCol="0" anchor="b">
            <a:normAutofit/>
          </a:bodyPr>
          <a:lstStyle/>
          <a:p>
            <a:r>
              <a:rPr lang="en-US" sz="5400" dirty="0"/>
              <a:t>Connected</a:t>
            </a:r>
          </a:p>
        </p:txBody>
      </p:sp>
      <p:sp>
        <p:nvSpPr>
          <p:cNvPr id="13"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05874" y="4409267"/>
            <a:ext cx="3242551" cy="27432"/>
          </a:xfrm>
          <a:custGeom>
            <a:avLst/>
            <a:gdLst>
              <a:gd name="connsiteX0" fmla="*/ 0 w 3242551"/>
              <a:gd name="connsiteY0" fmla="*/ 0 h 27432"/>
              <a:gd name="connsiteX1" fmla="*/ 616085 w 3242551"/>
              <a:gd name="connsiteY1" fmla="*/ 0 h 27432"/>
              <a:gd name="connsiteX2" fmla="*/ 1264595 w 3242551"/>
              <a:gd name="connsiteY2" fmla="*/ 0 h 27432"/>
              <a:gd name="connsiteX3" fmla="*/ 1945531 w 3242551"/>
              <a:gd name="connsiteY3" fmla="*/ 0 h 27432"/>
              <a:gd name="connsiteX4" fmla="*/ 2626466 w 3242551"/>
              <a:gd name="connsiteY4" fmla="*/ 0 h 27432"/>
              <a:gd name="connsiteX5" fmla="*/ 3242551 w 3242551"/>
              <a:gd name="connsiteY5" fmla="*/ 0 h 27432"/>
              <a:gd name="connsiteX6" fmla="*/ 3242551 w 3242551"/>
              <a:gd name="connsiteY6" fmla="*/ 27432 h 27432"/>
              <a:gd name="connsiteX7" fmla="*/ 2529190 w 3242551"/>
              <a:gd name="connsiteY7" fmla="*/ 27432 h 27432"/>
              <a:gd name="connsiteX8" fmla="*/ 1815829 w 3242551"/>
              <a:gd name="connsiteY8" fmla="*/ 27432 h 27432"/>
              <a:gd name="connsiteX9" fmla="*/ 1167318 w 3242551"/>
              <a:gd name="connsiteY9" fmla="*/ 27432 h 27432"/>
              <a:gd name="connsiteX10" fmla="*/ 0 w 3242551"/>
              <a:gd name="connsiteY10" fmla="*/ 27432 h 27432"/>
              <a:gd name="connsiteX11" fmla="*/ 0 w 3242551"/>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42551" h="27432" fill="none" extrusionOk="0">
                <a:moveTo>
                  <a:pt x="0" y="0"/>
                </a:moveTo>
                <a:cubicBezTo>
                  <a:pt x="194108" y="-30346"/>
                  <a:pt x="476260" y="9901"/>
                  <a:pt x="616085" y="0"/>
                </a:cubicBezTo>
                <a:cubicBezTo>
                  <a:pt x="755911" y="-9901"/>
                  <a:pt x="955441" y="-31994"/>
                  <a:pt x="1264595" y="0"/>
                </a:cubicBezTo>
                <a:cubicBezTo>
                  <a:pt x="1573749" y="31994"/>
                  <a:pt x="1618785" y="-7447"/>
                  <a:pt x="1945531" y="0"/>
                </a:cubicBezTo>
                <a:cubicBezTo>
                  <a:pt x="2272277" y="7447"/>
                  <a:pt x="2390625" y="1646"/>
                  <a:pt x="2626466" y="0"/>
                </a:cubicBezTo>
                <a:cubicBezTo>
                  <a:pt x="2862308" y="-1646"/>
                  <a:pt x="3064770" y="5184"/>
                  <a:pt x="3242551" y="0"/>
                </a:cubicBezTo>
                <a:cubicBezTo>
                  <a:pt x="3241385" y="7395"/>
                  <a:pt x="3242596" y="21864"/>
                  <a:pt x="3242551" y="27432"/>
                </a:cubicBezTo>
                <a:cubicBezTo>
                  <a:pt x="3023282" y="59750"/>
                  <a:pt x="2875833" y="36030"/>
                  <a:pt x="2529190" y="27432"/>
                </a:cubicBezTo>
                <a:cubicBezTo>
                  <a:pt x="2182547" y="18834"/>
                  <a:pt x="2011286" y="10066"/>
                  <a:pt x="1815829" y="27432"/>
                </a:cubicBezTo>
                <a:cubicBezTo>
                  <a:pt x="1620372" y="44798"/>
                  <a:pt x="1410011" y="-1058"/>
                  <a:pt x="1167318" y="27432"/>
                </a:cubicBezTo>
                <a:cubicBezTo>
                  <a:pt x="924625" y="55922"/>
                  <a:pt x="241931" y="85033"/>
                  <a:pt x="0" y="27432"/>
                </a:cubicBezTo>
                <a:cubicBezTo>
                  <a:pt x="-503" y="20663"/>
                  <a:pt x="1168" y="5855"/>
                  <a:pt x="0" y="0"/>
                </a:cubicBezTo>
                <a:close/>
              </a:path>
              <a:path w="3242551" h="27432" stroke="0" extrusionOk="0">
                <a:moveTo>
                  <a:pt x="0" y="0"/>
                </a:moveTo>
                <a:cubicBezTo>
                  <a:pt x="292987" y="-12051"/>
                  <a:pt x="313221" y="-4437"/>
                  <a:pt x="616085" y="0"/>
                </a:cubicBezTo>
                <a:cubicBezTo>
                  <a:pt x="918950" y="4437"/>
                  <a:pt x="1001475" y="-7765"/>
                  <a:pt x="1167318" y="0"/>
                </a:cubicBezTo>
                <a:cubicBezTo>
                  <a:pt x="1333161" y="7765"/>
                  <a:pt x="1642740" y="34995"/>
                  <a:pt x="1880680" y="0"/>
                </a:cubicBezTo>
                <a:cubicBezTo>
                  <a:pt x="2118620" y="-34995"/>
                  <a:pt x="2326628" y="756"/>
                  <a:pt x="2496764" y="0"/>
                </a:cubicBezTo>
                <a:cubicBezTo>
                  <a:pt x="2666900" y="-756"/>
                  <a:pt x="2887316" y="25599"/>
                  <a:pt x="3242551" y="0"/>
                </a:cubicBezTo>
                <a:cubicBezTo>
                  <a:pt x="3242744" y="12649"/>
                  <a:pt x="3241563" y="17989"/>
                  <a:pt x="3242551" y="27432"/>
                </a:cubicBezTo>
                <a:cubicBezTo>
                  <a:pt x="3008998" y="-2757"/>
                  <a:pt x="2799879" y="44559"/>
                  <a:pt x="2594041" y="27432"/>
                </a:cubicBezTo>
                <a:cubicBezTo>
                  <a:pt x="2388203" y="10306"/>
                  <a:pt x="2212925" y="-2221"/>
                  <a:pt x="1880680" y="27432"/>
                </a:cubicBezTo>
                <a:cubicBezTo>
                  <a:pt x="1548435" y="57085"/>
                  <a:pt x="1523943" y="37041"/>
                  <a:pt x="1329446" y="27432"/>
                </a:cubicBezTo>
                <a:cubicBezTo>
                  <a:pt x="1134949" y="17823"/>
                  <a:pt x="919920" y="28299"/>
                  <a:pt x="680936" y="27432"/>
                </a:cubicBezTo>
                <a:cubicBezTo>
                  <a:pt x="441952" y="26566"/>
                  <a:pt x="273000" y="57219"/>
                  <a:pt x="0" y="27432"/>
                </a:cubicBezTo>
                <a:cubicBezTo>
                  <a:pt x="1300" y="19678"/>
                  <a:pt x="-86" y="12044"/>
                  <a:pt x="0" y="0"/>
                </a:cubicBezTo>
                <a:close/>
              </a:path>
            </a:pathLst>
          </a:custGeom>
          <a:solidFill>
            <a:srgbClr val="BD9A85"/>
          </a:solidFill>
          <a:ln w="38100" cap="rnd">
            <a:solidFill>
              <a:srgbClr val="BD9A8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Online Media 3" title="Connected">
            <a:hlinkClick r:id="" action="ppaction://media"/>
            <a:extLst>
              <a:ext uri="{FF2B5EF4-FFF2-40B4-BE49-F238E27FC236}">
                <a16:creationId xmlns:a16="http://schemas.microsoft.com/office/drawing/2014/main" id="{1B8B946A-88C6-B7E8-72FE-700ED834536E}"/>
              </a:ext>
            </a:extLst>
          </p:cNvPr>
          <p:cNvPicPr>
            <a:picLocks noGrp="1" noRot="1" noChangeAspect="1"/>
          </p:cNvPicPr>
          <p:nvPr>
            <p:ph idx="1"/>
            <a:videoFile r:link="rId1"/>
          </p:nvPr>
        </p:nvPicPr>
        <p:blipFill>
          <a:blip r:embed="rId4"/>
          <a:stretch>
            <a:fillRect/>
          </a:stretch>
        </p:blipFill>
        <p:spPr>
          <a:xfrm>
            <a:off x="132249" y="1047630"/>
            <a:ext cx="7772701" cy="4728733"/>
          </a:xfrm>
          <a:prstGeom prst="rect">
            <a:avLst/>
          </a:prstGeom>
        </p:spPr>
      </p:pic>
    </p:spTree>
    <p:extLst>
      <p:ext uri="{BB962C8B-B14F-4D97-AF65-F5344CB8AC3E}">
        <p14:creationId xmlns:p14="http://schemas.microsoft.com/office/powerpoint/2010/main" val="30557063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5" name="Rectangle 34">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09AF52D-6D43-6CB2-6321-DB4A39E2D7B5}"/>
              </a:ext>
            </a:extLst>
          </p:cNvPr>
          <p:cNvSpPr>
            <a:spLocks noGrp="1"/>
          </p:cNvSpPr>
          <p:nvPr>
            <p:ph type="title"/>
          </p:nvPr>
        </p:nvSpPr>
        <p:spPr>
          <a:xfrm>
            <a:off x="5297762" y="329184"/>
            <a:ext cx="6251110" cy="1783080"/>
          </a:xfrm>
        </p:spPr>
        <p:txBody>
          <a:bodyPr vert="horz" lIns="91440" tIns="45720" rIns="91440" bIns="45720" rtlCol="0" anchor="b">
            <a:normAutofit/>
          </a:bodyPr>
          <a:lstStyle/>
          <a:p>
            <a:r>
              <a:rPr lang="en-US" sz="7200"/>
              <a:t>Cyberbullying</a:t>
            </a:r>
          </a:p>
        </p:txBody>
      </p:sp>
      <p:sp>
        <p:nvSpPr>
          <p:cNvPr id="37"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412862" y="2395728"/>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rgbClr val="BD9A85"/>
          </a:solidFill>
          <a:ln w="38100" cap="rnd">
            <a:solidFill>
              <a:srgbClr val="BD9A8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extBox 5">
            <a:extLst>
              <a:ext uri="{FF2B5EF4-FFF2-40B4-BE49-F238E27FC236}">
                <a16:creationId xmlns:a16="http://schemas.microsoft.com/office/drawing/2014/main" id="{48C2D2E0-64E8-A6E7-14E2-14C76A35D0D5}"/>
              </a:ext>
            </a:extLst>
          </p:cNvPr>
          <p:cNvSpPr txBox="1"/>
          <p:nvPr/>
        </p:nvSpPr>
        <p:spPr>
          <a:xfrm>
            <a:off x="5297762" y="2706624"/>
            <a:ext cx="6251110" cy="3483864"/>
          </a:xfrm>
          <a:prstGeom prst="rect">
            <a:avLst/>
          </a:prstGeom>
        </p:spPr>
        <p:txBody>
          <a:bodyPr vert="horz" lIns="91440" tIns="45720" rIns="91440" bIns="45720" rtlCol="0">
            <a:normAutofit fontScale="85000" lnSpcReduction="20000"/>
          </a:bodyPr>
          <a:lstStyle/>
          <a:p>
            <a:pPr indent="-228600">
              <a:lnSpc>
                <a:spcPct val="110000"/>
              </a:lnSpc>
              <a:spcAft>
                <a:spcPts val="600"/>
              </a:spcAft>
              <a:buFont typeface="Arial" panose="020B0604020202020204" pitchFamily="34" charset="0"/>
              <a:buChar char="•"/>
            </a:pPr>
            <a:r>
              <a:rPr lang="en-US" sz="4000" dirty="0"/>
              <a:t>Is defined as “placing an offensive or hurtful public message, image or statement on social media or other public platforms where that message, image or statement can be viewed and/or reposted by others </a:t>
            </a:r>
          </a:p>
          <a:p>
            <a:pPr indent="-228600">
              <a:lnSpc>
                <a:spcPct val="110000"/>
              </a:lnSpc>
              <a:spcAft>
                <a:spcPts val="600"/>
              </a:spcAft>
              <a:buFont typeface="Arial" panose="020B0604020202020204" pitchFamily="34" charset="0"/>
              <a:buChar char="•"/>
            </a:pPr>
            <a:r>
              <a:rPr lang="en-US" sz="4000" dirty="0"/>
              <a:t>Liking, sharing, commenting and reposting a negative post about someone has the same if not worse effect as the initial post </a:t>
            </a:r>
          </a:p>
        </p:txBody>
      </p:sp>
      <p:pic>
        <p:nvPicPr>
          <p:cNvPr id="31" name="Picture 30" descr="Multi-coloured dialogue boxes">
            <a:extLst>
              <a:ext uri="{FF2B5EF4-FFF2-40B4-BE49-F238E27FC236}">
                <a16:creationId xmlns:a16="http://schemas.microsoft.com/office/drawing/2014/main" id="{1DD5BB24-082F-46F5-5834-28D8A05A3639}"/>
              </a:ext>
            </a:extLst>
          </p:cNvPr>
          <p:cNvPicPr>
            <a:picLocks noChangeAspect="1"/>
          </p:cNvPicPr>
          <p:nvPr/>
        </p:nvPicPr>
        <p:blipFill rotWithShape="1">
          <a:blip r:embed="rId2"/>
          <a:srcRect l="21633" r="25737" b="2"/>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7" name="TextBox 6">
            <a:extLst>
              <a:ext uri="{FF2B5EF4-FFF2-40B4-BE49-F238E27FC236}">
                <a16:creationId xmlns:a16="http://schemas.microsoft.com/office/drawing/2014/main" id="{6F274CCB-110C-6B3D-533E-9534D99B756A}"/>
              </a:ext>
            </a:extLst>
          </p:cNvPr>
          <p:cNvSpPr txBox="1"/>
          <p:nvPr/>
        </p:nvSpPr>
        <p:spPr>
          <a:xfrm>
            <a:off x="7345428" y="6483927"/>
            <a:ext cx="760786" cy="369332"/>
          </a:xfrm>
          <a:prstGeom prst="rect">
            <a:avLst/>
          </a:prstGeom>
          <a:noFill/>
        </p:spPr>
        <p:txBody>
          <a:bodyPr wrap="none" rtlCol="0">
            <a:spAutoFit/>
          </a:bodyPr>
          <a:lstStyle/>
          <a:p>
            <a:r>
              <a:rPr lang="en-CA"/>
              <a:t>Webwise.ie</a:t>
            </a:r>
          </a:p>
        </p:txBody>
      </p:sp>
    </p:spTree>
    <p:extLst>
      <p:ext uri="{BB962C8B-B14F-4D97-AF65-F5344CB8AC3E}">
        <p14:creationId xmlns:p14="http://schemas.microsoft.com/office/powerpoint/2010/main" val="25838695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6">
            <a:extLst>
              <a:ext uri="{FF2B5EF4-FFF2-40B4-BE49-F238E27FC236}">
                <a16:creationId xmlns:a16="http://schemas.microsoft.com/office/drawing/2014/main" id="{DA381740-063A-41A4-836D-85D14980EEF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4736883"/>
            <a:ext cx="4243589" cy="27432"/>
          </a:xfrm>
          <a:custGeom>
            <a:avLst/>
            <a:gdLst>
              <a:gd name="connsiteX0" fmla="*/ 0 w 4243589"/>
              <a:gd name="connsiteY0" fmla="*/ 0 h 27432"/>
              <a:gd name="connsiteX1" fmla="*/ 563791 w 4243589"/>
              <a:gd name="connsiteY1" fmla="*/ 0 h 27432"/>
              <a:gd name="connsiteX2" fmla="*/ 1042710 w 4243589"/>
              <a:gd name="connsiteY2" fmla="*/ 0 h 27432"/>
              <a:gd name="connsiteX3" fmla="*/ 1564066 w 4243589"/>
              <a:gd name="connsiteY3" fmla="*/ 0 h 27432"/>
              <a:gd name="connsiteX4" fmla="*/ 2212729 w 4243589"/>
              <a:gd name="connsiteY4" fmla="*/ 0 h 27432"/>
              <a:gd name="connsiteX5" fmla="*/ 2776520 w 4243589"/>
              <a:gd name="connsiteY5" fmla="*/ 0 h 27432"/>
              <a:gd name="connsiteX6" fmla="*/ 3297875 w 4243589"/>
              <a:gd name="connsiteY6" fmla="*/ 0 h 27432"/>
              <a:gd name="connsiteX7" fmla="*/ 4243589 w 4243589"/>
              <a:gd name="connsiteY7" fmla="*/ 0 h 27432"/>
              <a:gd name="connsiteX8" fmla="*/ 4243589 w 4243589"/>
              <a:gd name="connsiteY8" fmla="*/ 27432 h 27432"/>
              <a:gd name="connsiteX9" fmla="*/ 3637362 w 4243589"/>
              <a:gd name="connsiteY9" fmla="*/ 27432 h 27432"/>
              <a:gd name="connsiteX10" fmla="*/ 3116007 w 4243589"/>
              <a:gd name="connsiteY10" fmla="*/ 27432 h 27432"/>
              <a:gd name="connsiteX11" fmla="*/ 2424908 w 4243589"/>
              <a:gd name="connsiteY11" fmla="*/ 27432 h 27432"/>
              <a:gd name="connsiteX12" fmla="*/ 1861117 w 4243589"/>
              <a:gd name="connsiteY12" fmla="*/ 27432 h 27432"/>
              <a:gd name="connsiteX13" fmla="*/ 1382198 w 4243589"/>
              <a:gd name="connsiteY13" fmla="*/ 27432 h 27432"/>
              <a:gd name="connsiteX14" fmla="*/ 733535 w 4243589"/>
              <a:gd name="connsiteY14" fmla="*/ 27432 h 27432"/>
              <a:gd name="connsiteX15" fmla="*/ 0 w 4243589"/>
              <a:gd name="connsiteY15" fmla="*/ 27432 h 27432"/>
              <a:gd name="connsiteX16" fmla="*/ 0 w 4243589"/>
              <a:gd name="connsiteY16"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27432" fill="none" extrusionOk="0">
                <a:moveTo>
                  <a:pt x="0" y="0"/>
                </a:moveTo>
                <a:cubicBezTo>
                  <a:pt x="157351" y="-15653"/>
                  <a:pt x="378877" y="-5828"/>
                  <a:pt x="563791" y="0"/>
                </a:cubicBezTo>
                <a:cubicBezTo>
                  <a:pt x="748705" y="5828"/>
                  <a:pt x="905659" y="-5525"/>
                  <a:pt x="1042710" y="0"/>
                </a:cubicBezTo>
                <a:cubicBezTo>
                  <a:pt x="1179761" y="5525"/>
                  <a:pt x="1356845" y="-21288"/>
                  <a:pt x="1564066" y="0"/>
                </a:cubicBezTo>
                <a:cubicBezTo>
                  <a:pt x="1771287" y="21288"/>
                  <a:pt x="1912099" y="25135"/>
                  <a:pt x="2212729" y="0"/>
                </a:cubicBezTo>
                <a:cubicBezTo>
                  <a:pt x="2513359" y="-25135"/>
                  <a:pt x="2514918" y="-27119"/>
                  <a:pt x="2776520" y="0"/>
                </a:cubicBezTo>
                <a:cubicBezTo>
                  <a:pt x="3038122" y="27119"/>
                  <a:pt x="3178771" y="18116"/>
                  <a:pt x="3297875" y="0"/>
                </a:cubicBezTo>
                <a:cubicBezTo>
                  <a:pt x="3416980" y="-18116"/>
                  <a:pt x="4012240" y="-40869"/>
                  <a:pt x="4243589" y="0"/>
                </a:cubicBezTo>
                <a:cubicBezTo>
                  <a:pt x="4242616" y="8304"/>
                  <a:pt x="4243111" y="21512"/>
                  <a:pt x="4243589" y="27432"/>
                </a:cubicBezTo>
                <a:cubicBezTo>
                  <a:pt x="4112949" y="6289"/>
                  <a:pt x="3928037" y="10975"/>
                  <a:pt x="3637362" y="27432"/>
                </a:cubicBezTo>
                <a:cubicBezTo>
                  <a:pt x="3346687" y="43889"/>
                  <a:pt x="3254446" y="35813"/>
                  <a:pt x="3116007" y="27432"/>
                </a:cubicBezTo>
                <a:cubicBezTo>
                  <a:pt x="2977569" y="19051"/>
                  <a:pt x="2620228" y="38017"/>
                  <a:pt x="2424908" y="27432"/>
                </a:cubicBezTo>
                <a:cubicBezTo>
                  <a:pt x="2229588" y="16847"/>
                  <a:pt x="2088287" y="5290"/>
                  <a:pt x="1861117" y="27432"/>
                </a:cubicBezTo>
                <a:cubicBezTo>
                  <a:pt x="1633947" y="49574"/>
                  <a:pt x="1502447" y="8273"/>
                  <a:pt x="1382198" y="27432"/>
                </a:cubicBezTo>
                <a:cubicBezTo>
                  <a:pt x="1261949" y="46591"/>
                  <a:pt x="1045440" y="37497"/>
                  <a:pt x="733535" y="27432"/>
                </a:cubicBezTo>
                <a:cubicBezTo>
                  <a:pt x="421630" y="17367"/>
                  <a:pt x="341257" y="-9215"/>
                  <a:pt x="0" y="27432"/>
                </a:cubicBezTo>
                <a:cubicBezTo>
                  <a:pt x="-1048" y="14992"/>
                  <a:pt x="-1120" y="7447"/>
                  <a:pt x="0" y="0"/>
                </a:cubicBezTo>
                <a:close/>
              </a:path>
              <a:path w="4243589" h="27432" stroke="0" extrusionOk="0">
                <a:moveTo>
                  <a:pt x="0" y="0"/>
                </a:moveTo>
                <a:cubicBezTo>
                  <a:pt x="128164" y="17204"/>
                  <a:pt x="312653" y="1129"/>
                  <a:pt x="563791" y="0"/>
                </a:cubicBezTo>
                <a:cubicBezTo>
                  <a:pt x="814929" y="-1129"/>
                  <a:pt x="837271" y="8503"/>
                  <a:pt x="1042710" y="0"/>
                </a:cubicBezTo>
                <a:cubicBezTo>
                  <a:pt x="1248149" y="-8503"/>
                  <a:pt x="1588432" y="-28862"/>
                  <a:pt x="1733809" y="0"/>
                </a:cubicBezTo>
                <a:cubicBezTo>
                  <a:pt x="1879186" y="28862"/>
                  <a:pt x="2052815" y="5974"/>
                  <a:pt x="2297600" y="0"/>
                </a:cubicBezTo>
                <a:cubicBezTo>
                  <a:pt x="2542385" y="-5974"/>
                  <a:pt x="2699960" y="-23550"/>
                  <a:pt x="2861391" y="0"/>
                </a:cubicBezTo>
                <a:cubicBezTo>
                  <a:pt x="3022822" y="23550"/>
                  <a:pt x="3390411" y="25272"/>
                  <a:pt x="3552490" y="0"/>
                </a:cubicBezTo>
                <a:cubicBezTo>
                  <a:pt x="3714569" y="-25272"/>
                  <a:pt x="3950585" y="-31327"/>
                  <a:pt x="4243589" y="0"/>
                </a:cubicBezTo>
                <a:cubicBezTo>
                  <a:pt x="4244074" y="9333"/>
                  <a:pt x="4244867" y="19699"/>
                  <a:pt x="4243589" y="27432"/>
                </a:cubicBezTo>
                <a:cubicBezTo>
                  <a:pt x="4130424" y="7904"/>
                  <a:pt x="3932803" y="51393"/>
                  <a:pt x="3722234" y="27432"/>
                </a:cubicBezTo>
                <a:cubicBezTo>
                  <a:pt x="3511665" y="3471"/>
                  <a:pt x="3269903" y="55138"/>
                  <a:pt x="3116007" y="27432"/>
                </a:cubicBezTo>
                <a:cubicBezTo>
                  <a:pt x="2962111" y="-274"/>
                  <a:pt x="2744280" y="32368"/>
                  <a:pt x="2509780" y="27432"/>
                </a:cubicBezTo>
                <a:cubicBezTo>
                  <a:pt x="2275280" y="22496"/>
                  <a:pt x="2066059" y="52808"/>
                  <a:pt x="1945989" y="27432"/>
                </a:cubicBezTo>
                <a:cubicBezTo>
                  <a:pt x="1825919" y="2056"/>
                  <a:pt x="1407329" y="21760"/>
                  <a:pt x="1254890" y="27432"/>
                </a:cubicBezTo>
                <a:cubicBezTo>
                  <a:pt x="1102451" y="33104"/>
                  <a:pt x="837950" y="40817"/>
                  <a:pt x="563791" y="27432"/>
                </a:cubicBezTo>
                <a:cubicBezTo>
                  <a:pt x="289632" y="14047"/>
                  <a:pt x="132768" y="16249"/>
                  <a:pt x="0" y="27432"/>
                </a:cubicBezTo>
                <a:cubicBezTo>
                  <a:pt x="211" y="18145"/>
                  <a:pt x="120" y="6480"/>
                  <a:pt x="0" y="0"/>
                </a:cubicBezTo>
                <a:close/>
              </a:path>
            </a:pathLst>
          </a:custGeom>
          <a:solidFill>
            <a:schemeClr val="tx1"/>
          </a:solidFill>
          <a:ln w="38100" cap="rnd">
            <a:solidFill>
              <a:schemeClr val="tx1"/>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useBgFill="1">
        <p:nvSpPr>
          <p:cNvPr id="27" name="Rectangle 21">
            <a:extLst>
              <a:ext uri="{FF2B5EF4-FFF2-40B4-BE49-F238E27FC236}">
                <a16:creationId xmlns:a16="http://schemas.microsoft.com/office/drawing/2014/main" id="{665DBBEF-238B-476B-96AB-8AAC3224ECE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B638FFAB-CE21-5F77-6BB1-2ADD4B59C04A}"/>
              </a:ext>
            </a:extLst>
          </p:cNvPr>
          <p:cNvSpPr>
            <a:spLocks noGrp="1"/>
          </p:cNvSpPr>
          <p:nvPr>
            <p:ph type="title"/>
          </p:nvPr>
        </p:nvSpPr>
        <p:spPr>
          <a:xfrm>
            <a:off x="638882" y="639193"/>
            <a:ext cx="3571810" cy="3573516"/>
          </a:xfrm>
        </p:spPr>
        <p:txBody>
          <a:bodyPr vert="horz" lIns="91440" tIns="45720" rIns="91440" bIns="45720" rtlCol="0" anchor="b">
            <a:normAutofit/>
          </a:bodyPr>
          <a:lstStyle/>
          <a:p>
            <a:pPr>
              <a:lnSpc>
                <a:spcPct val="90000"/>
              </a:lnSpc>
            </a:pPr>
            <a:r>
              <a:rPr lang="en-US" sz="4900"/>
              <a:t>Think before you post, comment or like</a:t>
            </a:r>
          </a:p>
        </p:txBody>
      </p:sp>
      <p:sp>
        <p:nvSpPr>
          <p:cNvPr id="28" name="Rectangle 6">
            <a:extLst>
              <a:ext uri="{FF2B5EF4-FFF2-40B4-BE49-F238E27FC236}">
                <a16:creationId xmlns:a16="http://schemas.microsoft.com/office/drawing/2014/main" id="{3FCFB1DE-0B7E-48CC-BA90-B2AB0889F9D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43278" y="4409267"/>
            <a:ext cx="3255095" cy="27432"/>
          </a:xfrm>
          <a:custGeom>
            <a:avLst/>
            <a:gdLst>
              <a:gd name="connsiteX0" fmla="*/ 0 w 3255095"/>
              <a:gd name="connsiteY0" fmla="*/ 0 h 27432"/>
              <a:gd name="connsiteX1" fmla="*/ 618468 w 3255095"/>
              <a:gd name="connsiteY1" fmla="*/ 0 h 27432"/>
              <a:gd name="connsiteX2" fmla="*/ 1269487 w 3255095"/>
              <a:gd name="connsiteY2" fmla="*/ 0 h 27432"/>
              <a:gd name="connsiteX3" fmla="*/ 1953057 w 3255095"/>
              <a:gd name="connsiteY3" fmla="*/ 0 h 27432"/>
              <a:gd name="connsiteX4" fmla="*/ 2636627 w 3255095"/>
              <a:gd name="connsiteY4" fmla="*/ 0 h 27432"/>
              <a:gd name="connsiteX5" fmla="*/ 3255095 w 3255095"/>
              <a:gd name="connsiteY5" fmla="*/ 0 h 27432"/>
              <a:gd name="connsiteX6" fmla="*/ 3255095 w 3255095"/>
              <a:gd name="connsiteY6" fmla="*/ 27432 h 27432"/>
              <a:gd name="connsiteX7" fmla="*/ 2538974 w 3255095"/>
              <a:gd name="connsiteY7" fmla="*/ 27432 h 27432"/>
              <a:gd name="connsiteX8" fmla="*/ 1822853 w 3255095"/>
              <a:gd name="connsiteY8" fmla="*/ 27432 h 27432"/>
              <a:gd name="connsiteX9" fmla="*/ 1171834 w 3255095"/>
              <a:gd name="connsiteY9" fmla="*/ 27432 h 27432"/>
              <a:gd name="connsiteX10" fmla="*/ 0 w 3255095"/>
              <a:gd name="connsiteY10" fmla="*/ 27432 h 27432"/>
              <a:gd name="connsiteX11" fmla="*/ 0 w 3255095"/>
              <a:gd name="connsiteY11" fmla="*/ 0 h 274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3255095" h="27432" fill="none" extrusionOk="0">
                <a:moveTo>
                  <a:pt x="0" y="0"/>
                </a:moveTo>
                <a:cubicBezTo>
                  <a:pt x="240201" y="-22123"/>
                  <a:pt x="462021" y="-19623"/>
                  <a:pt x="618468" y="0"/>
                </a:cubicBezTo>
                <a:cubicBezTo>
                  <a:pt x="774915" y="19623"/>
                  <a:pt x="974734" y="2035"/>
                  <a:pt x="1269487" y="0"/>
                </a:cubicBezTo>
                <a:cubicBezTo>
                  <a:pt x="1564240" y="-2035"/>
                  <a:pt x="1733579" y="10639"/>
                  <a:pt x="1953057" y="0"/>
                </a:cubicBezTo>
                <a:cubicBezTo>
                  <a:pt x="2172535" y="-10639"/>
                  <a:pt x="2453962" y="14018"/>
                  <a:pt x="2636627" y="0"/>
                </a:cubicBezTo>
                <a:cubicBezTo>
                  <a:pt x="2819292" y="-14018"/>
                  <a:pt x="3121375" y="5399"/>
                  <a:pt x="3255095" y="0"/>
                </a:cubicBezTo>
                <a:cubicBezTo>
                  <a:pt x="3253929" y="7395"/>
                  <a:pt x="3255140" y="21864"/>
                  <a:pt x="3255095" y="27432"/>
                </a:cubicBezTo>
                <a:cubicBezTo>
                  <a:pt x="3088545" y="32347"/>
                  <a:pt x="2687475" y="16563"/>
                  <a:pt x="2538974" y="27432"/>
                </a:cubicBezTo>
                <a:cubicBezTo>
                  <a:pt x="2390473" y="38301"/>
                  <a:pt x="2137381" y="185"/>
                  <a:pt x="1822853" y="27432"/>
                </a:cubicBezTo>
                <a:cubicBezTo>
                  <a:pt x="1508325" y="54679"/>
                  <a:pt x="1466437" y="29529"/>
                  <a:pt x="1171834" y="27432"/>
                </a:cubicBezTo>
                <a:cubicBezTo>
                  <a:pt x="877231" y="25335"/>
                  <a:pt x="561097" y="46787"/>
                  <a:pt x="0" y="27432"/>
                </a:cubicBezTo>
                <a:cubicBezTo>
                  <a:pt x="-503" y="20663"/>
                  <a:pt x="1168" y="5855"/>
                  <a:pt x="0" y="0"/>
                </a:cubicBezTo>
                <a:close/>
              </a:path>
              <a:path w="3255095" h="27432" stroke="0" extrusionOk="0">
                <a:moveTo>
                  <a:pt x="0" y="0"/>
                </a:moveTo>
                <a:cubicBezTo>
                  <a:pt x="291965" y="19429"/>
                  <a:pt x="363155" y="8568"/>
                  <a:pt x="618468" y="0"/>
                </a:cubicBezTo>
                <a:cubicBezTo>
                  <a:pt x="873781" y="-8568"/>
                  <a:pt x="904459" y="-19505"/>
                  <a:pt x="1171834" y="0"/>
                </a:cubicBezTo>
                <a:cubicBezTo>
                  <a:pt x="1439209" y="19505"/>
                  <a:pt x="1744369" y="9790"/>
                  <a:pt x="1887955" y="0"/>
                </a:cubicBezTo>
                <a:cubicBezTo>
                  <a:pt x="2031541" y="-9790"/>
                  <a:pt x="2346378" y="21240"/>
                  <a:pt x="2506423" y="0"/>
                </a:cubicBezTo>
                <a:cubicBezTo>
                  <a:pt x="2666468" y="-21240"/>
                  <a:pt x="2990257" y="30414"/>
                  <a:pt x="3255095" y="0"/>
                </a:cubicBezTo>
                <a:cubicBezTo>
                  <a:pt x="3255288" y="12649"/>
                  <a:pt x="3254107" y="17989"/>
                  <a:pt x="3255095" y="27432"/>
                </a:cubicBezTo>
                <a:cubicBezTo>
                  <a:pt x="3120743" y="25834"/>
                  <a:pt x="2759628" y="51606"/>
                  <a:pt x="2604076" y="27432"/>
                </a:cubicBezTo>
                <a:cubicBezTo>
                  <a:pt x="2448524" y="3258"/>
                  <a:pt x="2184336" y="28743"/>
                  <a:pt x="1887955" y="27432"/>
                </a:cubicBezTo>
                <a:cubicBezTo>
                  <a:pt x="1591574" y="26121"/>
                  <a:pt x="1548845" y="16014"/>
                  <a:pt x="1334589" y="27432"/>
                </a:cubicBezTo>
                <a:cubicBezTo>
                  <a:pt x="1120333" y="38850"/>
                  <a:pt x="996014" y="18806"/>
                  <a:pt x="683570" y="27432"/>
                </a:cubicBezTo>
                <a:cubicBezTo>
                  <a:pt x="371126" y="36058"/>
                  <a:pt x="198687" y="25311"/>
                  <a:pt x="0" y="27432"/>
                </a:cubicBezTo>
                <a:cubicBezTo>
                  <a:pt x="1300" y="19678"/>
                  <a:pt x="-86" y="12044"/>
                  <a:pt x="0" y="0"/>
                </a:cubicBezTo>
                <a:close/>
              </a:path>
            </a:pathLst>
          </a:custGeom>
          <a:solidFill>
            <a:srgbClr val="BD9A85"/>
          </a:solidFill>
          <a:ln w="38100" cap="rnd">
            <a:solidFill>
              <a:srgbClr val="BD9A85"/>
            </a:solidFill>
            <a:round/>
            <a:extLst>
              <a:ext uri="{C807C97D-BFC1-408E-A445-0C87EB9F89A2}">
                <ask:lineSketchStyleProps xmlns:ask="http://schemas.microsoft.com/office/drawing/2018/sketchyshapes" sd="1219033472">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Content Placeholder 6">
            <a:extLst>
              <a:ext uri="{FF2B5EF4-FFF2-40B4-BE49-F238E27FC236}">
                <a16:creationId xmlns:a16="http://schemas.microsoft.com/office/drawing/2014/main" id="{A07F75D6-E59C-676A-9204-47B0F79F499D}"/>
              </a:ext>
            </a:extLst>
          </p:cNvPr>
          <p:cNvPicPr>
            <a:picLocks noGrp="1" noChangeAspect="1"/>
          </p:cNvPicPr>
          <p:nvPr>
            <p:ph idx="1"/>
          </p:nvPr>
        </p:nvPicPr>
        <p:blipFill>
          <a:blip r:embed="rId3"/>
          <a:stretch>
            <a:fillRect/>
          </a:stretch>
        </p:blipFill>
        <p:spPr>
          <a:xfrm>
            <a:off x="4654296" y="962314"/>
            <a:ext cx="7214616" cy="4905939"/>
          </a:xfrm>
          <a:prstGeom prst="rect">
            <a:avLst/>
          </a:prstGeom>
        </p:spPr>
      </p:pic>
      <p:sp>
        <p:nvSpPr>
          <p:cNvPr id="8" name="TextBox 7">
            <a:extLst>
              <a:ext uri="{FF2B5EF4-FFF2-40B4-BE49-F238E27FC236}">
                <a16:creationId xmlns:a16="http://schemas.microsoft.com/office/drawing/2014/main" id="{E777ECD2-992C-BDE4-BACC-E590878876BF}"/>
              </a:ext>
            </a:extLst>
          </p:cNvPr>
          <p:cNvSpPr txBox="1"/>
          <p:nvPr/>
        </p:nvSpPr>
        <p:spPr>
          <a:xfrm>
            <a:off x="838200" y="4643049"/>
            <a:ext cx="2209800" cy="2062103"/>
          </a:xfrm>
          <a:prstGeom prst="rect">
            <a:avLst/>
          </a:prstGeom>
          <a:noFill/>
        </p:spPr>
        <p:txBody>
          <a:bodyPr wrap="square" rtlCol="0">
            <a:spAutoFit/>
          </a:bodyPr>
          <a:lstStyle/>
          <a:p>
            <a:r>
              <a:rPr lang="en-CA" sz="3200" b="1"/>
              <a:t>Even 1 comment or 1 post of a malicious nature is considered “cyberbullying”</a:t>
            </a:r>
          </a:p>
        </p:txBody>
      </p:sp>
    </p:spTree>
    <p:extLst>
      <p:ext uri="{BB962C8B-B14F-4D97-AF65-F5344CB8AC3E}">
        <p14:creationId xmlns:p14="http://schemas.microsoft.com/office/powerpoint/2010/main" val="484789853"/>
      </p:ext>
    </p:extLst>
  </p:cSld>
  <p:clrMapOvr>
    <a:masterClrMapping/>
  </p:clrMapOvr>
</p:sld>
</file>

<file path=ppt/theme/theme1.xml><?xml version="1.0" encoding="utf-8"?>
<a:theme xmlns:a="http://schemas.openxmlformats.org/drawingml/2006/main" name="SketchyVTI">
  <a:themeElements>
    <a:clrScheme name="AnalogousFromLightSeedLeftStep">
      <a:dk1>
        <a:srgbClr val="000000"/>
      </a:dk1>
      <a:lt1>
        <a:srgbClr val="FFFFFF"/>
      </a:lt1>
      <a:dk2>
        <a:srgbClr val="3A2441"/>
      </a:dk2>
      <a:lt2>
        <a:srgbClr val="E2E6E8"/>
      </a:lt2>
      <a:accent1>
        <a:srgbClr val="BD9A85"/>
      </a:accent1>
      <a:accent2>
        <a:srgbClr val="BA7F81"/>
      </a:accent2>
      <a:accent3>
        <a:srgbClr val="C594AA"/>
      </a:accent3>
      <a:accent4>
        <a:srgbClr val="BA7FB2"/>
      </a:accent4>
      <a:accent5>
        <a:srgbClr val="B996C6"/>
      </a:accent5>
      <a:accent6>
        <a:srgbClr val="917FBA"/>
      </a:accent6>
      <a:hlink>
        <a:srgbClr val="5987A3"/>
      </a:hlink>
      <a:folHlink>
        <a:srgbClr val="7F7F7F"/>
      </a:folHlink>
    </a:clrScheme>
    <a:fontScheme name="Custom 2">
      <a:majorFont>
        <a:latin typeface="Modern Love"/>
        <a:ea typeface=""/>
        <a:cs typeface=""/>
      </a:majorFont>
      <a:minorFont>
        <a:latin typeface="The Hand"/>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ketchyVTI" id="{A6D2C935-A6E4-4DD9-BCC5-5AE2504DB8EA}" vid="{F0754072-50B6-4C01-B911-67246C9F58D2}"/>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_activity xmlns="2dc4c6d8-8bb0-42dd-b33d-d8d137c3d738"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AA6FE8E5199AC74B8AA9087BB3BC8024" ma:contentTypeVersion="16" ma:contentTypeDescription="Create a new document." ma:contentTypeScope="" ma:versionID="4dd98d8441453146b0eb2bb6f0debfa9">
  <xsd:schema xmlns:xsd="http://www.w3.org/2001/XMLSchema" xmlns:xs="http://www.w3.org/2001/XMLSchema" xmlns:p="http://schemas.microsoft.com/office/2006/metadata/properties" xmlns:ns3="2dc4c6d8-8bb0-42dd-b33d-d8d137c3d738" xmlns:ns4="afacfdc0-cb15-4645-a990-c6d7f5c3d665" targetNamespace="http://schemas.microsoft.com/office/2006/metadata/properties" ma:root="true" ma:fieldsID="dcf87cda5588c4e16c335db3e3af5f4e" ns3:_="" ns4:_="">
    <xsd:import namespace="2dc4c6d8-8bb0-42dd-b33d-d8d137c3d738"/>
    <xsd:import namespace="afacfdc0-cb15-4645-a990-c6d7f5c3d665"/>
    <xsd:element name="properties">
      <xsd:complexType>
        <xsd:sequence>
          <xsd:element name="documentManagement">
            <xsd:complexType>
              <xsd:all>
                <xsd:element ref="ns3:MediaServiceMetadata" minOccurs="0"/>
                <xsd:element ref="ns3:MediaServiceFastMetadata" minOccurs="0"/>
                <xsd:element ref="ns3:MediaServiceAutoKeyPoints" minOccurs="0"/>
                <xsd:element ref="ns3:MediaServiceKeyPoints" minOccurs="0"/>
                <xsd:element ref="ns4:SharedWithUsers" minOccurs="0"/>
                <xsd:element ref="ns4:SharedWithDetails" minOccurs="0"/>
                <xsd:element ref="ns4:SharingHintHash" minOccurs="0"/>
                <xsd:element ref="ns3:MediaServiceDateTaken" minOccurs="0"/>
                <xsd:element ref="ns3:MediaServiceAutoTags" minOccurs="0"/>
                <xsd:element ref="ns3:MediaServiceOCR" minOccurs="0"/>
                <xsd:element ref="ns3:MediaServiceGenerationTime" minOccurs="0"/>
                <xsd:element ref="ns3:MediaServiceEventHashCode" minOccurs="0"/>
                <xsd:element ref="ns3:MediaLengthInSeconds" minOccurs="0"/>
                <xsd:element ref="ns3:MediaServiceLocation" minOccurs="0"/>
                <xsd:element ref="ns3:_activity" minOccurs="0"/>
                <xsd:element ref="ns3: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dc4c6d8-8bb0-42dd-b33d-d8d137c3d738"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5" nillable="true" ma:displayName="MediaServiceDateTaken" ma:hidden="true" ma:internalName="MediaServiceDateTaken" ma:readOnly="true">
      <xsd:simpleType>
        <xsd:restriction base="dms:Text"/>
      </xsd:simpleType>
    </xsd:element>
    <xsd:element name="MediaServiceAutoTags" ma:index="16" nillable="true" ma:displayName="Tags" ma:internalName="MediaServiceAutoTags" ma:readOnly="true">
      <xsd:simpleType>
        <xsd:restriction base="dms:Text"/>
      </xsd:simpleType>
    </xsd:element>
    <xsd:element name="MediaServiceOCR" ma:index="17" nillable="true" ma:displayName="Extracted Text" ma:internalName="MediaServiceOCR" ma:readOnly="true">
      <xsd:simpleType>
        <xsd:restriction base="dms:Note">
          <xsd:maxLength value="255"/>
        </xsd:restriction>
      </xsd:simpleType>
    </xsd:element>
    <xsd:element name="MediaServiceGenerationTime" ma:index="18" nillable="true" ma:displayName="MediaServiceGenerationTime" ma:hidden="true" ma:internalName="MediaServiceGenerationTime" ma:readOnly="true">
      <xsd:simpleType>
        <xsd:restriction base="dms:Text"/>
      </xsd:simpleType>
    </xsd:element>
    <xsd:element name="MediaServiceEventHashCode" ma:index="19" nillable="true" ma:displayName="MediaServiceEventHashCode" ma:hidden="true" ma:internalName="MediaServiceEventHashCode"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element name="MediaServiceLocation" ma:index="21" nillable="true" ma:displayName="Location" ma:indexed="true" ma:internalName="MediaServiceLocation" ma:readOnly="true">
      <xsd:simpleType>
        <xsd:restriction base="dms:Text"/>
      </xsd:simpleType>
    </xsd:element>
    <xsd:element name="_activity" ma:index="22" nillable="true" ma:displayName="_activity" ma:hidden="true" ma:internalName="_activity">
      <xsd:simpleType>
        <xsd:restriction base="dms:Note"/>
      </xsd:simpleType>
    </xsd:element>
    <xsd:element name="MediaServiceObjectDetectorVersions" ma:index="23" nillable="true" ma:displayName="MediaServiceObjectDetectorVersions"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facfdc0-cb15-4645-a990-c6d7f5c3d665"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element name="SharingHintHash" ma:index="14" nillable="true" ma:displayName="Sharing Hint Hash" ma:hidden="true" ma:internalName="SharingHintHash"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B5CC05B9-7A3D-486E-A6B3-C6F8ADB75B92}">
  <ds:schemaRefs>
    <ds:schemaRef ds:uri="http://schemas.microsoft.com/sharepoint/v3/contenttype/forms"/>
  </ds:schemaRefs>
</ds:datastoreItem>
</file>

<file path=customXml/itemProps2.xml><?xml version="1.0" encoding="utf-8"?>
<ds:datastoreItem xmlns:ds="http://schemas.openxmlformats.org/officeDocument/2006/customXml" ds:itemID="{5BEACFA9-6130-4DD3-B89E-2A2A5FCCF6AC}">
  <ds:schemaRefs>
    <ds:schemaRef ds:uri="http://schemas.microsoft.com/office/infopath/2007/PartnerControls"/>
    <ds:schemaRef ds:uri="http://www.w3.org/XML/1998/namespace"/>
    <ds:schemaRef ds:uri="http://schemas.openxmlformats.org/package/2006/metadata/core-properties"/>
    <ds:schemaRef ds:uri="http://purl.org/dc/elements/1.1/"/>
    <ds:schemaRef ds:uri="http://purl.org/dc/dcmitype/"/>
    <ds:schemaRef ds:uri="2dc4c6d8-8bb0-42dd-b33d-d8d137c3d738"/>
    <ds:schemaRef ds:uri="http://purl.org/dc/terms/"/>
    <ds:schemaRef ds:uri="http://schemas.microsoft.com/office/2006/documentManagement/types"/>
    <ds:schemaRef ds:uri="afacfdc0-cb15-4645-a990-c6d7f5c3d665"/>
    <ds:schemaRef ds:uri="http://schemas.microsoft.com/office/2006/metadata/properties"/>
  </ds:schemaRefs>
</ds:datastoreItem>
</file>

<file path=customXml/itemProps3.xml><?xml version="1.0" encoding="utf-8"?>
<ds:datastoreItem xmlns:ds="http://schemas.openxmlformats.org/officeDocument/2006/customXml" ds:itemID="{3CDAE980-91D2-4253-BEA5-52B6789E60F8}">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2dc4c6d8-8bb0-42dd-b33d-d8d137c3d738"/>
    <ds:schemaRef ds:uri="afacfdc0-cb15-4645-a990-c6d7f5c3d665"/>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0</TotalTime>
  <Words>650</Words>
  <Application>Microsoft Office PowerPoint</Application>
  <PresentationFormat>Widescreen</PresentationFormat>
  <Paragraphs>50</Paragraphs>
  <Slides>14</Slides>
  <Notes>9</Notes>
  <HiddenSlides>2</HiddenSlides>
  <MMClips>4</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14</vt:i4>
      </vt:variant>
    </vt:vector>
  </HeadingPairs>
  <TitlesOfParts>
    <vt:vector size="21" baseType="lpstr">
      <vt:lpstr>Amasis MT Pro Medium</vt:lpstr>
      <vt:lpstr>Arial</vt:lpstr>
      <vt:lpstr>Baguet Script</vt:lpstr>
      <vt:lpstr>Calibri</vt:lpstr>
      <vt:lpstr>Modern Love</vt:lpstr>
      <vt:lpstr>The Hand</vt:lpstr>
      <vt:lpstr>SketchyVTI</vt:lpstr>
      <vt:lpstr>Empathy</vt:lpstr>
      <vt:lpstr>Empathy </vt:lpstr>
      <vt:lpstr>How have online platforms changed your friendship group?</vt:lpstr>
      <vt:lpstr>Have Social Media Platforms changed the amount of empathy we have?</vt:lpstr>
      <vt:lpstr>Things to consider:</vt:lpstr>
      <vt:lpstr>Bullying </vt:lpstr>
      <vt:lpstr>Connected</vt:lpstr>
      <vt:lpstr>Cyberbullying</vt:lpstr>
      <vt:lpstr>Think before you post, comment or like</vt:lpstr>
      <vt:lpstr>Promise</vt:lpstr>
      <vt:lpstr>Empathy</vt:lpstr>
      <vt:lpstr>Empathetic Listening in Four Steps</vt:lpstr>
      <vt:lpstr>What can you do instead of snapping, liking, watching and posting….</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Empathy</dc:title>
  <dc:creator>Melanie Lavallee Usselman</dc:creator>
  <cp:lastModifiedBy>Stacy Hanson</cp:lastModifiedBy>
  <cp:revision>5</cp:revision>
  <dcterms:created xsi:type="dcterms:W3CDTF">2022-05-19T19:35:13Z</dcterms:created>
  <dcterms:modified xsi:type="dcterms:W3CDTF">2023-08-22T19:06:28Z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0x010100AA6FE8E5199AC74B8AA9087BB3BC8024</vt:lpwstr>
  </property>
</Properties>
</file>